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04" r:id="rId2"/>
    <p:sldMasterId id="2147483817" r:id="rId3"/>
    <p:sldMasterId id="2147483791" r:id="rId4"/>
    <p:sldMasterId id="2147483781" r:id="rId5"/>
    <p:sldMasterId id="2147483829" r:id="rId6"/>
    <p:sldMasterId id="2147483841" r:id="rId7"/>
    <p:sldMasterId id="2147483855" r:id="rId8"/>
    <p:sldMasterId id="2147483858" r:id="rId9"/>
  </p:sldMasterIdLst>
  <p:notesMasterIdLst>
    <p:notesMasterId r:id="rId12"/>
  </p:notesMasterIdLst>
  <p:handoutMasterIdLst>
    <p:handoutMasterId r:id="rId13"/>
  </p:handoutMasterIdLst>
  <p:sldIdLst>
    <p:sldId id="951" r:id="rId10"/>
    <p:sldId id="947" r:id="rId11"/>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521415D9-36F7-43E2-AB2F-B90AF26B5E84}">
      <p14:sectionLst xmlns:p14="http://schemas.microsoft.com/office/powerpoint/2010/main">
        <p14:section name="默认节" id="{2E99E90B-E0A5-45BA-932D-2E1E3F1EBCFC}">
          <p14:sldIdLst>
            <p14:sldId id="951"/>
            <p14:sldId id="9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CC448"/>
    <a:srgbClr val="F0A84A"/>
    <a:srgbClr val="3FA785"/>
    <a:srgbClr val="1E83CA"/>
    <a:srgbClr val="F3A746"/>
    <a:srgbClr val="44A485"/>
    <a:srgbClr val="1B85C8"/>
    <a:srgbClr val="4C9D83"/>
    <a:srgbClr val="EC995D"/>
    <a:srgbClr val="1EA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6" autoAdjust="0"/>
    <p:restoredTop sz="90033" autoAdjust="0"/>
  </p:normalViewPr>
  <p:slideViewPr>
    <p:cSldViewPr>
      <p:cViewPr varScale="1">
        <p:scale>
          <a:sx n="111" d="100"/>
          <a:sy n="111" d="100"/>
        </p:scale>
        <p:origin x="822"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68" d="100"/>
          <a:sy n="68" d="100"/>
        </p:scale>
        <p:origin x="-28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D4820D-DDAD-4491-80D1-31926D66FF4C}" type="datetimeFigureOut">
              <a:rPr lang="zh-CN" altLang="en-US" smtClean="0"/>
              <a:pPr/>
              <a:t>2019/8/19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BBBCAE-6BD2-4E9A-B1AA-7BDDBBDAB527}" type="slidenum">
              <a:rPr lang="zh-CN" altLang="en-US" smtClean="0"/>
              <a:pPr/>
              <a:t>‹#›</a:t>
            </a:fld>
            <a:endParaRPr lang="zh-CN" altLang="en-US"/>
          </a:p>
        </p:txBody>
      </p:sp>
    </p:spTree>
    <p:extLst>
      <p:ext uri="{BB962C8B-B14F-4D97-AF65-F5344CB8AC3E}">
        <p14:creationId xmlns:p14="http://schemas.microsoft.com/office/powerpoint/2010/main" val="900426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dirty="0"/>
          </a:p>
        </p:txBody>
      </p:sp>
      <p:sp>
        <p:nvSpPr>
          <p:cNvPr id="716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0F174F5-CC95-49C1-904B-76613AE3354F}" type="slidenum">
              <a:rPr lang="en-US" altLang="zh-CN"/>
              <a:pPr>
                <a:defRPr/>
              </a:pPr>
              <a:t>‹#›</a:t>
            </a:fld>
            <a:endParaRPr lang="en-US" altLang="zh-CN" dirty="0"/>
          </a:p>
        </p:txBody>
      </p:sp>
    </p:spTree>
    <p:extLst>
      <p:ext uri="{BB962C8B-B14F-4D97-AF65-F5344CB8AC3E}">
        <p14:creationId xmlns:p14="http://schemas.microsoft.com/office/powerpoint/2010/main" val="3655168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pPr>
              <a:defRPr/>
            </a:pPr>
            <a:fld id="{90F174F5-CC95-49C1-904B-76613AE3354F}" type="slidenum">
              <a:rPr lang="en-US" altLang="zh-CN" smtClean="0"/>
              <a:pPr>
                <a:defRPr/>
              </a:pPr>
              <a:t>2</a:t>
            </a:fld>
            <a:endParaRPr lang="en-US" altLang="zh-CN" dirty="0"/>
          </a:p>
        </p:txBody>
      </p:sp>
    </p:spTree>
    <p:extLst>
      <p:ext uri="{BB962C8B-B14F-4D97-AF65-F5344CB8AC3E}">
        <p14:creationId xmlns:p14="http://schemas.microsoft.com/office/powerpoint/2010/main" val="3170124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00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37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263352" y="6577263"/>
            <a:ext cx="2844800" cy="344790"/>
          </a:xfrm>
          <a:prstGeom prst="rect">
            <a:avLst/>
          </a:prstGeom>
        </p:spPr>
        <p:txBody>
          <a:bodyPr/>
          <a:lstStyle>
            <a:lvl1pPr>
              <a:defRPr>
                <a:solidFill>
                  <a:schemeClr val="bg1"/>
                </a:solidFill>
                <a:latin typeface="+mj-lt"/>
              </a:defRPr>
            </a:lvl1pPr>
          </a:lstStyle>
          <a:p>
            <a:r>
              <a:rPr lang="en-US" altLang="zh-TW" dirty="0"/>
              <a:t>www.yealink.com</a:t>
            </a:r>
            <a:endParaRPr lang="zh-TW" altLang="en-US"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2464" y="128153"/>
            <a:ext cx="1584176" cy="348519"/>
          </a:xfrm>
          <a:prstGeom prst="rect">
            <a:avLst/>
          </a:prstGeom>
        </p:spPr>
      </p:pic>
    </p:spTree>
    <p:extLst>
      <p:ext uri="{BB962C8B-B14F-4D97-AF65-F5344CB8AC3E}">
        <p14:creationId xmlns:p14="http://schemas.microsoft.com/office/powerpoint/2010/main" val="44793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4080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2433198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10472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73932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255251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70351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63281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242569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30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2092126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2058399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379507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496656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96526BB-DC4F-430F-86B9-E4922130C740}" type="datetimeFigureOut">
              <a:rPr lang="zh-CN" altLang="en-US" smtClean="0"/>
              <a:t>2019/8/19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3120985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A388BB-2EF6-49C5-B170-1601EAD1C8CE}"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2946731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A388BB-2EF6-49C5-B170-1601EAD1C8CE}"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337476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A388BB-2EF6-49C5-B170-1601EAD1C8CE}"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2247506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A388BB-2EF6-49C5-B170-1601EAD1C8CE}"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2981334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A388BB-2EF6-49C5-B170-1601EAD1C8CE}" type="datetimeFigureOut">
              <a:rPr lang="zh-CN" altLang="en-US" smtClean="0"/>
              <a:t>2019/8/19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320321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52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A388BB-2EF6-49C5-B170-1601EAD1C8CE}" type="datetimeFigureOut">
              <a:rPr lang="zh-CN" altLang="en-US" smtClean="0"/>
              <a:t>2019/8/19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3071368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A388BB-2EF6-49C5-B170-1601EAD1C8CE}" type="datetimeFigureOut">
              <a:rPr lang="zh-CN" altLang="en-US" smtClean="0"/>
              <a:t>2019/8/19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2915433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A388BB-2EF6-49C5-B170-1601EAD1C8CE}"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2429847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A388BB-2EF6-49C5-B170-1601EAD1C8CE}"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1086791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A388BB-2EF6-49C5-B170-1601EAD1C8CE}"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737382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A388BB-2EF6-49C5-B170-1601EAD1C8CE}"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778137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FBA6E95-AEB4-4610-83B8-EF64E0C39234}"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338283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FBA6E95-AEB4-4610-83B8-EF64E0C39234}"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1496408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FBA6E95-AEB4-4610-83B8-EF64E0C39234}"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745758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FBA6E95-AEB4-4610-83B8-EF64E0C39234}"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187520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263352" y="6592267"/>
            <a:ext cx="2844800" cy="365125"/>
          </a:xfrm>
          <a:prstGeom prst="rect">
            <a:avLst/>
          </a:prstGeom>
        </p:spPr>
        <p:txBody>
          <a:bodyPr/>
          <a:lstStyle>
            <a:lvl1pPr>
              <a:defRPr sz="1100">
                <a:solidFill>
                  <a:schemeClr val="bg1"/>
                </a:solidFill>
                <a:latin typeface="+mj-lt"/>
              </a:defRPr>
            </a:lvl1pPr>
          </a:lstStyle>
          <a:p>
            <a:r>
              <a:rPr lang="en-US" altLang="zh-TW" dirty="0"/>
              <a:t>www.yealink.com</a:t>
            </a:r>
            <a:endParaRPr lang="zh-TW" altLang="en-US" dirty="0"/>
          </a:p>
        </p:txBody>
      </p:sp>
      <p:sp>
        <p:nvSpPr>
          <p:cNvPr id="7" name="日期占位符 2"/>
          <p:cNvSpPr txBox="1">
            <a:spLocks/>
          </p:cNvSpPr>
          <p:nvPr userDrawn="1"/>
        </p:nvSpPr>
        <p:spPr>
          <a:xfrm>
            <a:off x="10920536" y="6592267"/>
            <a:ext cx="2844800" cy="365125"/>
          </a:xfrm>
          <a:prstGeom prst="rect">
            <a:avLst/>
          </a:prstGeom>
        </p:spPr>
        <p:txBody>
          <a:bodyPr vert="horz" lIns="91440" tIns="45720" rIns="91440" bIns="45720" rtlCol="0" anchor="ctr"/>
          <a:lstStyle>
            <a:defPPr>
              <a:defRPr lang="zh-CN"/>
            </a:defPPr>
            <a:lvl1pPr algn="l" rtl="0" fontAlgn="base">
              <a:spcBef>
                <a:spcPct val="0"/>
              </a:spcBef>
              <a:spcAft>
                <a:spcPct val="0"/>
              </a:spcAft>
              <a:defRPr sz="1100" kern="1200">
                <a:solidFill>
                  <a:schemeClr val="bg1"/>
                </a:solidFill>
                <a:latin typeface="+mj-lt"/>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r>
              <a:rPr lang="en-US" altLang="zh-TW" dirty="0"/>
              <a:t>Version</a:t>
            </a:r>
            <a:r>
              <a:rPr lang="en-US" altLang="zh-TW" baseline="0" dirty="0"/>
              <a:t> 2015</a:t>
            </a:r>
            <a:endParaRPr lang="zh-TW" altLang="en-US" dirty="0"/>
          </a:p>
        </p:txBody>
      </p:sp>
    </p:spTree>
    <p:extLst>
      <p:ext uri="{BB962C8B-B14F-4D97-AF65-F5344CB8AC3E}">
        <p14:creationId xmlns:p14="http://schemas.microsoft.com/office/powerpoint/2010/main" val="269154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FBA6E95-AEB4-4610-83B8-EF64E0C39234}" type="datetimeFigureOut">
              <a:rPr lang="zh-CN" altLang="en-US" smtClean="0"/>
              <a:t>2019/8/19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3713705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FBA6E95-AEB4-4610-83B8-EF64E0C39234}" type="datetimeFigureOut">
              <a:rPr lang="zh-CN" altLang="en-US" smtClean="0"/>
              <a:t>2019/8/19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2504166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BA6E95-AEB4-4610-83B8-EF64E0C39234}" type="datetimeFigureOut">
              <a:rPr lang="zh-CN" altLang="en-US" smtClean="0"/>
              <a:t>2019/8/19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2442070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FBA6E95-AEB4-4610-83B8-EF64E0C39234}"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103832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FBA6E95-AEB4-4610-83B8-EF64E0C39234}"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3084515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FBA6E95-AEB4-4610-83B8-EF64E0C39234}"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2360470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FBA6E95-AEB4-4610-83B8-EF64E0C39234}"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3461259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05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10031" b="34029"/>
          <a:stretch/>
        </p:blipFill>
        <p:spPr>
          <a:xfrm>
            <a:off x="1775520" y="-129130"/>
            <a:ext cx="8226140" cy="5067944"/>
          </a:xfrm>
          <a:prstGeom prst="rect">
            <a:avLst/>
          </a:prstGeom>
        </p:spPr>
      </p:pic>
      <p:sp>
        <p:nvSpPr>
          <p:cNvPr id="3" name="日期占位符 2"/>
          <p:cNvSpPr>
            <a:spLocks noGrp="1"/>
          </p:cNvSpPr>
          <p:nvPr>
            <p:ph type="dt" sz="half" idx="10"/>
          </p:nvPr>
        </p:nvSpPr>
        <p:spPr/>
        <p:txBody>
          <a:bodyPr/>
          <a:lstStyle/>
          <a:p>
            <a:fld id="{DBBAB0B3-537B-4209-8E92-EFE6C2C151C5}" type="datetime1">
              <a:rPr lang="zh-TW" altLang="en-US" smtClean="0">
                <a:solidFill>
                  <a:srgbClr val="000000">
                    <a:tint val="75000"/>
                  </a:srgbClr>
                </a:solidFill>
              </a:rPr>
              <a:pPr/>
              <a:t>2019/8/19</a:t>
            </a:fld>
            <a:endParaRPr lang="zh-TW" altLang="en-US" dirty="0">
              <a:solidFill>
                <a:srgbClr val="000000">
                  <a:tint val="75000"/>
                </a:srgbClr>
              </a:solidFill>
            </a:endParaRPr>
          </a:p>
        </p:txBody>
      </p:sp>
      <p:sp>
        <p:nvSpPr>
          <p:cNvPr id="4" name="页脚占位符 3"/>
          <p:cNvSpPr>
            <a:spLocks noGrp="1"/>
          </p:cNvSpPr>
          <p:nvPr>
            <p:ph type="ftr" sz="quarter" idx="11"/>
          </p:nvPr>
        </p:nvSpPr>
        <p:spPr/>
        <p:txBody>
          <a:bodyPr/>
          <a:lstStyle/>
          <a:p>
            <a:endParaRPr lang="zh-TW"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D2C83114-3F52-4F63-9A4C-1EA04219F99B}" type="slidenum">
              <a:rPr lang="zh-TW" altLang="en-US" smtClean="0">
                <a:solidFill>
                  <a:srgbClr val="000000"/>
                </a:solidFill>
              </a:rPr>
              <a:pPr/>
              <a:t>‹#›</a:t>
            </a:fld>
            <a:endParaRPr lang="zh-TW" altLang="en-US" dirty="0">
              <a:solidFill>
                <a:srgbClr val="000000"/>
              </a:solidFill>
            </a:endParaRPr>
          </a:p>
        </p:txBody>
      </p:sp>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t="37905" b="38682"/>
          <a:stretch/>
        </p:blipFill>
        <p:spPr>
          <a:xfrm>
            <a:off x="-168696" y="4918226"/>
            <a:ext cx="12630250" cy="1717673"/>
          </a:xfrm>
          <a:prstGeom prst="rect">
            <a:avLst/>
          </a:prstGeom>
        </p:spPr>
      </p:pic>
    </p:spTree>
    <p:extLst>
      <p:ext uri="{BB962C8B-B14F-4D97-AF65-F5344CB8AC3E}">
        <p14:creationId xmlns:p14="http://schemas.microsoft.com/office/powerpoint/2010/main" val="281668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标题和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35360" y="188640"/>
            <a:ext cx="3686200" cy="274042"/>
          </a:xfrm>
        </p:spPr>
        <p:txBody>
          <a:bodyPr/>
          <a:lstStyle>
            <a:lvl1pPr algn="l">
              <a:defRPr lang="zh-CN" altLang="en-US" sz="4400" b="1" dirty="0">
                <a:solidFill>
                  <a:schemeClr val="bg1"/>
                </a:solidFill>
              </a:defRPr>
            </a:lvl1pPr>
          </a:lstStyle>
          <a:p>
            <a:r>
              <a:rPr lang="en-US" altLang="zh-CN" sz="2400" b="1" dirty="0">
                <a:solidFill>
                  <a:schemeClr val="bg1"/>
                </a:solidFill>
                <a:latin typeface="+mj-lt"/>
              </a:rPr>
              <a:t>About</a:t>
            </a:r>
            <a:r>
              <a:rPr lang="en-US" altLang="zh-CN" sz="2400" b="1" baseline="0" dirty="0">
                <a:solidFill>
                  <a:schemeClr val="bg1"/>
                </a:solidFill>
                <a:latin typeface="+mj-lt"/>
              </a:rPr>
              <a:t> </a:t>
            </a:r>
            <a:r>
              <a:rPr lang="en-US" altLang="zh-CN" sz="2400" b="1" baseline="0" dirty="0" err="1">
                <a:solidFill>
                  <a:schemeClr val="bg1"/>
                </a:solidFill>
                <a:latin typeface="+mj-lt"/>
              </a:rPr>
              <a:t>Yealink</a:t>
            </a:r>
            <a:endParaRPr lang="zh-CN" altLang="en-US" sz="2400" b="1" dirty="0">
              <a:solidFill>
                <a:schemeClr val="bg1"/>
              </a:solidFill>
              <a:latin typeface="+mj-lt"/>
            </a:endParaRPr>
          </a:p>
        </p:txBody>
      </p:sp>
      <p:sp>
        <p:nvSpPr>
          <p:cNvPr id="3" name="文本占位符 2"/>
          <p:cNvSpPr>
            <a:spLocks noGrp="1"/>
          </p:cNvSpPr>
          <p:nvPr>
            <p:ph type="body" idx="1" hasCustomPrompt="1"/>
          </p:nvPr>
        </p:nvSpPr>
        <p:spPr>
          <a:xfrm>
            <a:off x="301267" y="1190652"/>
            <a:ext cx="8026981" cy="4525963"/>
          </a:xfrm>
        </p:spPr>
        <p:txBody>
          <a:bodyPr/>
          <a:lstStyle>
            <a:lvl1pPr>
              <a:defRPr lang="zh-CN" altLang="en-US" sz="3200" dirty="0">
                <a:solidFill>
                  <a:schemeClr val="tx1">
                    <a:lumMod val="50000"/>
                    <a:lumOff val="50000"/>
                  </a:schemeClr>
                </a:solidFill>
              </a:defRPr>
            </a:lvl1pPr>
          </a:lstStyle>
          <a:p>
            <a:pPr marL="0" indent="0">
              <a:lnSpc>
                <a:spcPct val="150000"/>
              </a:lnSpc>
              <a:buNone/>
            </a:pPr>
            <a:r>
              <a:rPr lang="en-US" altLang="zh-CN" sz="1600" b="1" dirty="0">
                <a:solidFill>
                  <a:schemeClr val="tx1">
                    <a:lumMod val="75000"/>
                    <a:lumOff val="25000"/>
                  </a:schemeClr>
                </a:solidFill>
                <a:latin typeface="+mn-lt"/>
              </a:rPr>
              <a:t>Easy DECT, Easy Business</a:t>
            </a:r>
          </a:p>
          <a:p>
            <a:pPr marL="0" indent="0" algn="just">
              <a:lnSpc>
                <a:spcPct val="150000"/>
              </a:lnSpc>
              <a:buNone/>
            </a:pPr>
            <a:r>
              <a:rPr lang="en-US" altLang="zh-CN" sz="1000" dirty="0">
                <a:solidFill>
                  <a:schemeClr val="tx1">
                    <a:lumMod val="50000"/>
                    <a:lumOff val="50000"/>
                  </a:schemeClr>
                </a:solidFill>
                <a:latin typeface="+mn-lt"/>
              </a:rPr>
              <a:t>The next generation </a:t>
            </a:r>
            <a:r>
              <a:rPr lang="en-US" altLang="zh-CN" sz="1000" dirty="0" err="1">
                <a:solidFill>
                  <a:schemeClr val="tx1">
                    <a:lumMod val="50000"/>
                    <a:lumOff val="50000"/>
                  </a:schemeClr>
                </a:solidFill>
                <a:latin typeface="+mn-lt"/>
              </a:rPr>
              <a:t>Yealink</a:t>
            </a:r>
            <a:r>
              <a:rPr lang="en-US" altLang="zh-CN" sz="1000" dirty="0">
                <a:solidFill>
                  <a:schemeClr val="tx1">
                    <a:lumMod val="50000"/>
                    <a:lumOff val="50000"/>
                  </a:schemeClr>
                </a:solidFill>
                <a:latin typeface="+mn-lt"/>
              </a:rPr>
              <a:t> DECT Phone W52P is a SIP Cordless Phone System designed specifically for small businesses and SOHO operations in the market for cost-saving, scalable SIP-based mobile communication systems. The epitome of everything we’ve learned over the past decade about designing extremely powerful yet delicate business IP phones, W52P carries forward </a:t>
            </a:r>
            <a:r>
              <a:rPr lang="en-US" altLang="zh-CN" sz="1000" dirty="0" err="1">
                <a:solidFill>
                  <a:schemeClr val="tx1">
                    <a:lumMod val="50000"/>
                    <a:lumOff val="50000"/>
                  </a:schemeClr>
                </a:solidFill>
                <a:latin typeface="+mn-lt"/>
              </a:rPr>
              <a:t>Yealink’s</a:t>
            </a:r>
            <a:r>
              <a:rPr lang="en-US" altLang="zh-CN" sz="1000" dirty="0">
                <a:solidFill>
                  <a:schemeClr val="tx1">
                    <a:lumMod val="50000"/>
                    <a:lumOff val="50000"/>
                  </a:schemeClr>
                </a:solidFill>
                <a:latin typeface="+mn-lt"/>
              </a:rPr>
              <a:t> eternal pursuit of cutting-edge VoIP technology, featuring supreme quality under the strictest testing and the highest level of operation simplicity. </a:t>
            </a:r>
            <a:r>
              <a:rPr lang="en-US" altLang="zh-CN" sz="1000" dirty="0" err="1">
                <a:solidFill>
                  <a:schemeClr val="tx1">
                    <a:lumMod val="50000"/>
                    <a:lumOff val="50000"/>
                  </a:schemeClr>
                </a:solidFill>
                <a:latin typeface="+mn-lt"/>
              </a:rPr>
              <a:t>Yealink</a:t>
            </a:r>
            <a:r>
              <a:rPr lang="en-US" altLang="zh-CN" sz="1000" dirty="0">
                <a:solidFill>
                  <a:schemeClr val="tx1">
                    <a:lumMod val="50000"/>
                    <a:lumOff val="50000"/>
                  </a:schemeClr>
                </a:solidFill>
                <a:latin typeface="+mn-lt"/>
              </a:rPr>
              <a:t> W52P won’t just fulfill all your cordless phone needs, it’ll make everyday calling an outright pleasant, engaging experience.</a:t>
            </a:r>
            <a:endParaRPr lang="zh-CN" altLang="en-US" sz="1000" dirty="0">
              <a:solidFill>
                <a:schemeClr val="tx1">
                  <a:lumMod val="50000"/>
                  <a:lumOff val="50000"/>
                </a:schemeClr>
              </a:solidFill>
              <a:latin typeface="+mn-lt"/>
            </a:endParaRPr>
          </a:p>
        </p:txBody>
      </p:sp>
      <p:sp>
        <p:nvSpPr>
          <p:cNvPr id="4" name="日期占位符 3"/>
          <p:cNvSpPr>
            <a:spLocks noGrp="1"/>
          </p:cNvSpPr>
          <p:nvPr>
            <p:ph type="dt" sz="half" idx="10"/>
          </p:nvPr>
        </p:nvSpPr>
        <p:spPr>
          <a:xfrm>
            <a:off x="263352" y="6577263"/>
            <a:ext cx="2844800" cy="344790"/>
          </a:xfrm>
        </p:spPr>
        <p:txBody>
          <a:bodyPr/>
          <a:lstStyle>
            <a:lvl1pPr>
              <a:defRPr>
                <a:solidFill>
                  <a:schemeClr val="bg1"/>
                </a:solidFill>
                <a:latin typeface="+mj-lt"/>
              </a:defRPr>
            </a:lvl1pPr>
          </a:lstStyle>
          <a:p>
            <a:r>
              <a:rPr lang="en-US" altLang="zh-TW" dirty="0">
                <a:solidFill>
                  <a:srgbClr val="FFFFFF"/>
                </a:solidFill>
              </a:rPr>
              <a:t>www.yealink.com</a:t>
            </a:r>
            <a:endParaRPr lang="zh-TW" altLang="en-US" dirty="0">
              <a:solidFill>
                <a:srgbClr val="FFFFFF"/>
              </a:solidFill>
            </a:endParaRPr>
          </a:p>
        </p:txBody>
      </p:sp>
      <p:sp>
        <p:nvSpPr>
          <p:cNvPr id="6" name="灯片编号占位符 5"/>
          <p:cNvSpPr>
            <a:spLocks noGrp="1"/>
          </p:cNvSpPr>
          <p:nvPr>
            <p:ph type="sldNum" sz="quarter" idx="12"/>
          </p:nvPr>
        </p:nvSpPr>
        <p:spPr>
          <a:xfrm>
            <a:off x="9192344" y="6573470"/>
            <a:ext cx="2844800" cy="365125"/>
          </a:xfrm>
        </p:spPr>
        <p:txBody>
          <a:bodyPr/>
          <a:lstStyle>
            <a:lvl1pPr>
              <a:defRPr>
                <a:solidFill>
                  <a:schemeClr val="bg1"/>
                </a:solidFill>
                <a:latin typeface="+mj-lt"/>
              </a:defRPr>
            </a:lvl1pPr>
          </a:lstStyle>
          <a:p>
            <a:pPr>
              <a:defRPr/>
            </a:pPr>
            <a:r>
              <a:rPr lang="en-US" altLang="zh-CN" dirty="0">
                <a:solidFill>
                  <a:srgbClr val="FFFFFF"/>
                </a:solidFill>
              </a:rPr>
              <a:t>V-2015</a:t>
            </a:r>
            <a:endParaRPr lang="zh-CN" altLang="en-US" dirty="0">
              <a:solidFill>
                <a:srgbClr val="FFFFFF"/>
              </a:solidFill>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2464" y="128153"/>
            <a:ext cx="1584176" cy="348519"/>
          </a:xfrm>
          <a:prstGeom prst="rect">
            <a:avLst/>
          </a:prstGeom>
        </p:spPr>
      </p:pic>
    </p:spTree>
    <p:extLst>
      <p:ext uri="{BB962C8B-B14F-4D97-AF65-F5344CB8AC3E}">
        <p14:creationId xmlns:p14="http://schemas.microsoft.com/office/powerpoint/2010/main" val="188094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27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3" y="27586"/>
            <a:ext cx="12178113" cy="6858000"/>
          </a:xfrm>
          <a:prstGeom prst="rect">
            <a:avLst/>
          </a:prstGeom>
        </p:spPr>
      </p:pic>
    </p:spTree>
    <p:extLst>
      <p:ext uri="{BB962C8B-B14F-4D97-AF65-F5344CB8AC3E}">
        <p14:creationId xmlns:p14="http://schemas.microsoft.com/office/powerpoint/2010/main" val="21531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263352" y="6592267"/>
            <a:ext cx="2844800" cy="365125"/>
          </a:xfrm>
        </p:spPr>
        <p:txBody>
          <a:bodyPr/>
          <a:lstStyle>
            <a:lvl1pPr>
              <a:defRPr sz="1100">
                <a:solidFill>
                  <a:schemeClr val="bg1"/>
                </a:solidFill>
                <a:latin typeface="+mj-lt"/>
              </a:defRPr>
            </a:lvl1pPr>
          </a:lstStyle>
          <a:p>
            <a:r>
              <a:rPr lang="en-US" altLang="zh-TW" dirty="0">
                <a:solidFill>
                  <a:srgbClr val="FFFFFF"/>
                </a:solidFill>
              </a:rPr>
              <a:t>www.yealink.com</a:t>
            </a:r>
            <a:endParaRPr lang="zh-TW" altLang="en-US" dirty="0">
              <a:solidFill>
                <a:srgbClr val="FFFFFF"/>
              </a:solidFill>
            </a:endParaRPr>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2464" y="128153"/>
            <a:ext cx="1584176" cy="348519"/>
          </a:xfrm>
          <a:prstGeom prst="rect">
            <a:avLst/>
          </a:prstGeom>
        </p:spPr>
      </p:pic>
      <p:sp>
        <p:nvSpPr>
          <p:cNvPr id="7" name="日期占位符 2"/>
          <p:cNvSpPr txBox="1">
            <a:spLocks/>
          </p:cNvSpPr>
          <p:nvPr userDrawn="1"/>
        </p:nvSpPr>
        <p:spPr>
          <a:xfrm>
            <a:off x="10920536" y="6592267"/>
            <a:ext cx="2844800" cy="365125"/>
          </a:xfrm>
          <a:prstGeom prst="rect">
            <a:avLst/>
          </a:prstGeom>
        </p:spPr>
        <p:txBody>
          <a:bodyPr vert="horz" lIns="91440" tIns="45720" rIns="91440" bIns="45720" rtlCol="0" anchor="ctr"/>
          <a:lstStyle>
            <a:defPPr>
              <a:defRPr lang="zh-CN"/>
            </a:defPPr>
            <a:lvl1pPr algn="l" rtl="0" fontAlgn="base">
              <a:spcBef>
                <a:spcPct val="0"/>
              </a:spcBef>
              <a:spcAft>
                <a:spcPct val="0"/>
              </a:spcAft>
              <a:defRPr sz="1100" kern="1200">
                <a:solidFill>
                  <a:schemeClr val="bg1"/>
                </a:solidFill>
                <a:latin typeface="+mj-lt"/>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r>
              <a:rPr lang="en-US" altLang="zh-TW" dirty="0">
                <a:solidFill>
                  <a:srgbClr val="FFFFFF"/>
                </a:solidFill>
              </a:rPr>
              <a:t>Version 2015</a:t>
            </a:r>
            <a:endParaRPr lang="zh-TW" altLang="en-US" dirty="0">
              <a:solidFill>
                <a:srgbClr val="FFFFFF"/>
              </a:solidFill>
            </a:endParaRPr>
          </a:p>
        </p:txBody>
      </p:sp>
      <p:sp>
        <p:nvSpPr>
          <p:cNvPr id="8" name="文本框 7"/>
          <p:cNvSpPr txBox="1"/>
          <p:nvPr userDrawn="1"/>
        </p:nvSpPr>
        <p:spPr>
          <a:xfrm>
            <a:off x="263352" y="128153"/>
            <a:ext cx="3672408" cy="461665"/>
          </a:xfrm>
          <a:prstGeom prst="rect">
            <a:avLst/>
          </a:prstGeom>
          <a:noFill/>
        </p:spPr>
        <p:txBody>
          <a:bodyPr wrap="square" rtlCol="0">
            <a:spAutoFit/>
          </a:bodyPr>
          <a:lstStyle/>
          <a:p>
            <a:r>
              <a:rPr lang="en-US" altLang="zh-CN" sz="2400" b="1" dirty="0">
                <a:solidFill>
                  <a:srgbClr val="FFFFFF"/>
                </a:solidFill>
                <a:latin typeface="Franklin Gothic Medium"/>
              </a:rPr>
              <a:t>About Yealink</a:t>
            </a:r>
            <a:endParaRPr lang="zh-CN" altLang="en-US" sz="2400" b="1" dirty="0">
              <a:solidFill>
                <a:srgbClr val="FFFFFF"/>
              </a:solidFill>
              <a:latin typeface="Franklin Gothic Medium"/>
            </a:endParaRPr>
          </a:p>
        </p:txBody>
      </p:sp>
      <p:sp>
        <p:nvSpPr>
          <p:cNvPr id="9" name="内容占位符 1"/>
          <p:cNvSpPr>
            <a:spLocks noGrp="1"/>
          </p:cNvSpPr>
          <p:nvPr>
            <p:ph idx="4294967295"/>
          </p:nvPr>
        </p:nvSpPr>
        <p:spPr>
          <a:xfrm>
            <a:off x="1055440" y="1412776"/>
            <a:ext cx="3322638" cy="3311525"/>
          </a:xfrm>
        </p:spPr>
        <p:txBody>
          <a:bodyPr>
            <a:normAutofit/>
          </a:bodyPr>
          <a:lstStyle/>
          <a:p>
            <a:pPr marL="0" indent="0">
              <a:lnSpc>
                <a:spcPct val="150000"/>
              </a:lnSpc>
              <a:buNone/>
            </a:pPr>
            <a:r>
              <a:rPr lang="en-US" altLang="zh-CN" sz="1600" b="1" dirty="0">
                <a:solidFill>
                  <a:schemeClr val="tx1">
                    <a:lumMod val="75000"/>
                    <a:lumOff val="25000"/>
                  </a:schemeClr>
                </a:solidFill>
                <a:latin typeface="+mn-lt"/>
              </a:rPr>
              <a:t>Easy DECT, Easy Business</a:t>
            </a:r>
          </a:p>
          <a:p>
            <a:pPr marL="0" indent="0" algn="just">
              <a:lnSpc>
                <a:spcPct val="150000"/>
              </a:lnSpc>
              <a:buNone/>
            </a:pPr>
            <a:r>
              <a:rPr lang="en-US" altLang="zh-CN" sz="1000" dirty="0">
                <a:solidFill>
                  <a:schemeClr val="tx1">
                    <a:lumMod val="50000"/>
                    <a:lumOff val="50000"/>
                  </a:schemeClr>
                </a:solidFill>
                <a:latin typeface="+mn-lt"/>
              </a:rPr>
              <a:t>The next generation Yealink DECT Phone W52P is a SIP Cordless Phone System designed specifically for small businesses and SOHO operations in the market for cost-saving, scalable SIP-based mobile communication systems. The epitome of everything we’ve learned over the past decade about designing extremely powerful yet delicate business IP phones, W52P carries forward Yealink’s eternal pursuit of cutting-edge VoIP technology, featuring supreme quality under the strictest testing and the highest level of operation simplicity. Yealink W52P won’t just fulfill all your cordless phone needs, it’ll make everyday calling an outright pleasant, engaging experience.</a:t>
            </a:r>
            <a:endParaRPr lang="zh-CN" altLang="en-US" sz="1000" dirty="0">
              <a:solidFill>
                <a:schemeClr val="tx1">
                  <a:lumMod val="50000"/>
                  <a:lumOff val="50000"/>
                </a:schemeClr>
              </a:solidFill>
              <a:latin typeface="+mn-lt"/>
            </a:endParaRPr>
          </a:p>
        </p:txBody>
      </p:sp>
    </p:spTree>
    <p:extLst>
      <p:ext uri="{BB962C8B-B14F-4D97-AF65-F5344CB8AC3E}">
        <p14:creationId xmlns:p14="http://schemas.microsoft.com/office/powerpoint/2010/main" val="309840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grpSp>
        <p:nvGrpSpPr>
          <p:cNvPr id="8" name="组合 7"/>
          <p:cNvGrpSpPr/>
          <p:nvPr userDrawn="1"/>
        </p:nvGrpSpPr>
        <p:grpSpPr>
          <a:xfrm>
            <a:off x="0" y="-27384"/>
            <a:ext cx="12240683" cy="6973626"/>
            <a:chOff x="0" y="-27384"/>
            <a:chExt cx="9180512" cy="6973626"/>
          </a:xfrm>
        </p:grpSpPr>
        <p:sp>
          <p:nvSpPr>
            <p:cNvPr id="10" name="矩形 9"/>
            <p:cNvSpPr/>
            <p:nvPr userDrawn="1"/>
          </p:nvSpPr>
          <p:spPr>
            <a:xfrm>
              <a:off x="0" y="6669360"/>
              <a:ext cx="9144000" cy="18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1" name="投影片編號版面配置區 4"/>
            <p:cNvSpPr txBox="1">
              <a:spLocks/>
            </p:cNvSpPr>
            <p:nvPr userDrawn="1"/>
          </p:nvSpPr>
          <p:spPr>
            <a:xfrm>
              <a:off x="251520" y="6581117"/>
              <a:ext cx="1152128" cy="365125"/>
            </a:xfrm>
            <a:prstGeom prst="rect">
              <a:avLst/>
            </a:prstGeom>
          </p:spPr>
          <p:txBody>
            <a:bodyPr vert="horz" lIns="91440" tIns="45720" rIns="91440" bIns="45720" rtlCol="0" anchor="ctr"/>
            <a:lstStyle>
              <a:defPPr>
                <a:defRPr lang="zh-CN"/>
              </a:defPPr>
              <a:lvl1pPr algn="r" rtl="0" fontAlgn="base">
                <a:spcBef>
                  <a:spcPct val="0"/>
                </a:spcBef>
                <a:spcAft>
                  <a:spcPct val="0"/>
                </a:spcAft>
                <a:defRPr sz="1200" b="0" kern="1200">
                  <a:solidFill>
                    <a:schemeClr val="bg1"/>
                  </a:solidFill>
                  <a:latin typeface="Arial" pitchFamily="34" charset="0"/>
                  <a:ea typeface="宋体" charset="-122"/>
                  <a:cs typeface="Arial" pitchFamily="34" charset="0"/>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r>
                <a:rPr lang="en-US" altLang="zh-TW" sz="900" dirty="0">
                  <a:solidFill>
                    <a:srgbClr val="FFFFFF"/>
                  </a:solidFill>
                  <a:latin typeface="Franklin Gothic Book"/>
                  <a:ea typeface="明黑" panose="020B0300000000000000" pitchFamily="34" charset="-122"/>
                </a:rPr>
                <a:t>www.yealink.com </a:t>
              </a:r>
              <a:endParaRPr lang="zh-TW" altLang="en-US" sz="900" dirty="0">
                <a:solidFill>
                  <a:srgbClr val="FFFFFF"/>
                </a:solidFill>
                <a:latin typeface="Franklin Gothic Book"/>
                <a:ea typeface="明黑" panose="020B0300000000000000" pitchFamily="34" charset="-122"/>
              </a:endParaRPr>
            </a:p>
          </p:txBody>
        </p:sp>
        <p:pic>
          <p:nvPicPr>
            <p:cNvPr id="12" name="图片 11"/>
            <p:cNvPicPr>
              <a:picLocks noChangeAspect="1"/>
            </p:cNvPicPr>
            <p:nvPr userDrawn="1"/>
          </p:nvPicPr>
          <p:blipFill>
            <a:blip r:embed="rId2"/>
            <a:stretch>
              <a:fillRect/>
            </a:stretch>
          </p:blipFill>
          <p:spPr>
            <a:xfrm>
              <a:off x="0" y="-27384"/>
              <a:ext cx="9180512" cy="661556"/>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111584"/>
              <a:ext cx="1368152" cy="383619"/>
            </a:xfrm>
            <a:prstGeom prst="rect">
              <a:avLst/>
            </a:prstGeom>
          </p:spPr>
        </p:pic>
        <p:sp>
          <p:nvSpPr>
            <p:cNvPr id="16" name="投影片編號版面配置區 4"/>
            <p:cNvSpPr txBox="1">
              <a:spLocks/>
            </p:cNvSpPr>
            <p:nvPr userDrawn="1"/>
          </p:nvSpPr>
          <p:spPr>
            <a:xfrm>
              <a:off x="8244408" y="6581117"/>
              <a:ext cx="864096" cy="365125"/>
            </a:xfrm>
            <a:prstGeom prst="rect">
              <a:avLst/>
            </a:prstGeom>
          </p:spPr>
          <p:txBody>
            <a:bodyPr vert="horz" lIns="91440" tIns="45720" rIns="91440" bIns="45720" rtlCol="0" anchor="ctr"/>
            <a:lstStyle>
              <a:defPPr>
                <a:defRPr lang="zh-CN"/>
              </a:defPPr>
              <a:lvl1pPr algn="r" rtl="0" fontAlgn="base">
                <a:spcBef>
                  <a:spcPct val="0"/>
                </a:spcBef>
                <a:spcAft>
                  <a:spcPct val="0"/>
                </a:spcAft>
                <a:defRPr sz="1200" b="0" kern="1200">
                  <a:solidFill>
                    <a:schemeClr val="bg1"/>
                  </a:solidFill>
                  <a:latin typeface="Arial" pitchFamily="34" charset="0"/>
                  <a:ea typeface="宋体" charset="-122"/>
                  <a:cs typeface="Arial" pitchFamily="34" charset="0"/>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l"/>
              <a:r>
                <a:rPr lang="en-US" altLang="zh-TW" sz="900" dirty="0">
                  <a:solidFill>
                    <a:srgbClr val="FFFFFF"/>
                  </a:solidFill>
                  <a:latin typeface="Franklin Gothic Book"/>
                  <a:ea typeface="明黑" panose="020B0300000000000000" pitchFamily="34" charset="-122"/>
                </a:rPr>
                <a:t>Confidential</a:t>
              </a:r>
              <a:endParaRPr lang="zh-TW" altLang="en-US" sz="900" dirty="0">
                <a:solidFill>
                  <a:srgbClr val="FFFFFF"/>
                </a:solidFill>
                <a:latin typeface="Franklin Gothic Book"/>
                <a:ea typeface="明黑" panose="020B0300000000000000" pitchFamily="34" charset="-122"/>
              </a:endParaRPr>
            </a:p>
          </p:txBody>
        </p:sp>
      </p:grpSp>
    </p:spTree>
    <p:extLst>
      <p:ext uri="{BB962C8B-B14F-4D97-AF65-F5344CB8AC3E}">
        <p14:creationId xmlns:p14="http://schemas.microsoft.com/office/powerpoint/2010/main" val="243319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单击以编辑母片标题样式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单击以编辑母片文字样式</a:t>
            </a:r>
          </a:p>
          <a:p>
            <a:pPr lvl="1"/>
            <a:r>
              <a:rPr lang="zh-TW" altLang="en-US"/>
              <a:t>第二层</a:t>
            </a:r>
          </a:p>
          <a:p>
            <a:pPr lvl="2"/>
            <a:r>
              <a:rPr lang="zh-TW" altLang="en-US"/>
              <a:t>第三层</a:t>
            </a:r>
          </a:p>
          <a:p>
            <a:pPr lvl="3"/>
            <a:r>
              <a:rPr lang="zh-TW" altLang="en-US"/>
              <a:t>第四层</a:t>
            </a:r>
          </a:p>
          <a:p>
            <a:pPr lvl="4"/>
            <a:r>
              <a:rPr lang="zh-TW" altLang="en-US"/>
              <a:t>第五层</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单击以编辑母片文字样式</a:t>
            </a:r>
          </a:p>
        </p:txBody>
      </p:sp>
      <p:sp>
        <p:nvSpPr>
          <p:cNvPr id="5" name="日期版面配置區 4"/>
          <p:cNvSpPr>
            <a:spLocks noGrp="1"/>
          </p:cNvSpPr>
          <p:nvPr>
            <p:ph type="dt" sz="half" idx="10"/>
          </p:nvPr>
        </p:nvSpPr>
        <p:spPr/>
        <p:txBody>
          <a:bodyPr/>
          <a:lstStyle/>
          <a:p>
            <a:fld id="{89641AE5-DC4F-4797-8055-CADC2699EFD7}" type="datetime1">
              <a:rPr lang="zh-TW" altLang="en-US" smtClean="0">
                <a:solidFill>
                  <a:srgbClr val="000000">
                    <a:tint val="75000"/>
                  </a:srgbClr>
                </a:solidFill>
              </a:rPr>
              <a:pPr/>
              <a:t>2019/8/19</a:t>
            </a:fld>
            <a:endParaRPr lang="zh-TW" altLang="en-US" dirty="0">
              <a:solidFill>
                <a:srgbClr val="000000">
                  <a:tint val="75000"/>
                </a:srgbClr>
              </a:solidFill>
            </a:endParaRPr>
          </a:p>
        </p:txBody>
      </p:sp>
      <p:sp>
        <p:nvSpPr>
          <p:cNvPr id="6" name="頁尾版面配置區 5"/>
          <p:cNvSpPr>
            <a:spLocks noGrp="1"/>
          </p:cNvSpPr>
          <p:nvPr>
            <p:ph type="ftr" sz="quarter" idx="11"/>
          </p:nvPr>
        </p:nvSpPr>
        <p:spPr/>
        <p:txBody>
          <a:bodyPr/>
          <a:lstStyle/>
          <a:p>
            <a:endParaRPr lang="zh-TW" altLang="en-US">
              <a:solidFill>
                <a:srgbClr val="000000">
                  <a:tint val="75000"/>
                </a:srgbClr>
              </a:solidFill>
            </a:endParaRPr>
          </a:p>
        </p:txBody>
      </p:sp>
      <p:sp>
        <p:nvSpPr>
          <p:cNvPr id="7" name="投影片編號版面配置區 6"/>
          <p:cNvSpPr>
            <a:spLocks noGrp="1"/>
          </p:cNvSpPr>
          <p:nvPr>
            <p:ph type="sldNum" sz="quarter" idx="12"/>
          </p:nvPr>
        </p:nvSpPr>
        <p:spPr/>
        <p:txBody>
          <a:bodyPr/>
          <a:lstStyle/>
          <a:p>
            <a:fld id="{D2C83114-3F52-4F63-9A4C-1EA04219F99B}" type="slidenum">
              <a:rPr lang="zh-TW" altLang="en-US" smtClean="0">
                <a:solidFill>
                  <a:srgbClr val="000000"/>
                </a:solidFill>
              </a:rPr>
              <a:pPr/>
              <a:t>‹#›</a:t>
            </a:fld>
            <a:endParaRPr lang="zh-TW" altLang="en-US" dirty="0">
              <a:solidFill>
                <a:srgbClr val="000000"/>
              </a:solidFill>
            </a:endParaRPr>
          </a:p>
        </p:txBody>
      </p:sp>
    </p:spTree>
    <p:extLst>
      <p:ext uri="{BB962C8B-B14F-4D97-AF65-F5344CB8AC3E}">
        <p14:creationId xmlns:p14="http://schemas.microsoft.com/office/powerpoint/2010/main" val="69348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单击以编辑母片标题样式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单击以编辑母片文字样式</a:t>
            </a:r>
          </a:p>
        </p:txBody>
      </p:sp>
      <p:sp>
        <p:nvSpPr>
          <p:cNvPr id="5" name="日期版面配置區 4"/>
          <p:cNvSpPr>
            <a:spLocks noGrp="1"/>
          </p:cNvSpPr>
          <p:nvPr>
            <p:ph type="dt" sz="half" idx="10"/>
          </p:nvPr>
        </p:nvSpPr>
        <p:spPr/>
        <p:txBody>
          <a:bodyPr/>
          <a:lstStyle/>
          <a:p>
            <a:fld id="{8D27C13E-EC83-4335-A544-4FC2588E2AED}" type="datetime1">
              <a:rPr lang="zh-TW" altLang="en-US" smtClean="0">
                <a:solidFill>
                  <a:srgbClr val="000000">
                    <a:tint val="75000"/>
                  </a:srgbClr>
                </a:solidFill>
              </a:rPr>
              <a:pPr/>
              <a:t>2019/8/19</a:t>
            </a:fld>
            <a:endParaRPr lang="zh-TW" altLang="en-US" dirty="0">
              <a:solidFill>
                <a:srgbClr val="000000">
                  <a:tint val="75000"/>
                </a:srgbClr>
              </a:solidFill>
            </a:endParaRPr>
          </a:p>
        </p:txBody>
      </p:sp>
      <p:sp>
        <p:nvSpPr>
          <p:cNvPr id="6" name="頁尾版面配置區 5"/>
          <p:cNvSpPr>
            <a:spLocks noGrp="1"/>
          </p:cNvSpPr>
          <p:nvPr>
            <p:ph type="ftr" sz="quarter" idx="11"/>
          </p:nvPr>
        </p:nvSpPr>
        <p:spPr/>
        <p:txBody>
          <a:bodyPr/>
          <a:lstStyle/>
          <a:p>
            <a:endParaRPr lang="zh-TW" altLang="en-US">
              <a:solidFill>
                <a:srgbClr val="000000">
                  <a:tint val="75000"/>
                </a:srgbClr>
              </a:solidFill>
            </a:endParaRPr>
          </a:p>
        </p:txBody>
      </p:sp>
      <p:sp>
        <p:nvSpPr>
          <p:cNvPr id="7" name="投影片編號版面配置區 6"/>
          <p:cNvSpPr>
            <a:spLocks noGrp="1"/>
          </p:cNvSpPr>
          <p:nvPr>
            <p:ph type="sldNum" sz="quarter" idx="12"/>
          </p:nvPr>
        </p:nvSpPr>
        <p:spPr/>
        <p:txBody>
          <a:bodyPr/>
          <a:lstStyle/>
          <a:p>
            <a:fld id="{D2C83114-3F52-4F63-9A4C-1EA04219F99B}" type="slidenum">
              <a:rPr lang="zh-TW" altLang="en-US" smtClean="0">
                <a:solidFill>
                  <a:srgbClr val="000000"/>
                </a:solidFill>
              </a:rPr>
              <a:pPr/>
              <a:t>‹#›</a:t>
            </a:fld>
            <a:endParaRPr lang="zh-TW" altLang="en-US" dirty="0">
              <a:solidFill>
                <a:srgbClr val="000000"/>
              </a:solidFill>
            </a:endParaRPr>
          </a:p>
        </p:txBody>
      </p:sp>
    </p:spTree>
    <p:extLst>
      <p:ext uri="{BB962C8B-B14F-4D97-AF65-F5344CB8AC3E}">
        <p14:creationId xmlns:p14="http://schemas.microsoft.com/office/powerpoint/2010/main" val="296298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 y="0"/>
            <a:ext cx="12178113" cy="6858000"/>
          </a:xfrm>
          <a:prstGeom prst="rect">
            <a:avLst/>
          </a:prstGeom>
        </p:spPr>
      </p:pic>
    </p:spTree>
    <p:extLst>
      <p:ext uri="{BB962C8B-B14F-4D97-AF65-F5344CB8AC3E}">
        <p14:creationId xmlns:p14="http://schemas.microsoft.com/office/powerpoint/2010/main" val="6629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364CAD6-8D48-431D-B003-87E6C9FFEB51}"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4018862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64CAD6-8D48-431D-B003-87E6C9FFEB51}"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10536417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364CAD6-8D48-431D-B003-87E6C9FFEB51}"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4170560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364CAD6-8D48-431D-B003-87E6C9FFEB51}"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89081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23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364CAD6-8D48-431D-B003-87E6C9FFEB51}" type="datetimeFigureOut">
              <a:rPr lang="zh-CN" altLang="en-US" smtClean="0"/>
              <a:t>2019/8/19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2720390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364CAD6-8D48-431D-B003-87E6C9FFEB51}" type="datetimeFigureOut">
              <a:rPr lang="zh-CN" altLang="en-US" smtClean="0"/>
              <a:t>2019/8/19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4175060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364CAD6-8D48-431D-B003-87E6C9FFEB51}" type="datetimeFigureOut">
              <a:rPr lang="zh-CN" altLang="en-US" smtClean="0"/>
              <a:t>2019/8/19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13688489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364CAD6-8D48-431D-B003-87E6C9FFEB51}"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33797457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364CAD6-8D48-431D-B003-87E6C9FFEB51}"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36323405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64CAD6-8D48-431D-B003-87E6C9FFEB51}"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3627438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64CAD6-8D48-431D-B003-87E6C9FFEB51}"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3354816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76A908A-B5A7-4351-B6D2-196BDA1F9A39}"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82657F-51B5-46D6-A049-8F0040F61672}" type="slidenum">
              <a:rPr lang="zh-CN" altLang="en-US" smtClean="0"/>
              <a:t>‹#›</a:t>
            </a:fld>
            <a:endParaRPr lang="zh-CN" altLang="en-US"/>
          </a:p>
        </p:txBody>
      </p:sp>
    </p:spTree>
    <p:extLst>
      <p:ext uri="{BB962C8B-B14F-4D97-AF65-F5344CB8AC3E}">
        <p14:creationId xmlns:p14="http://schemas.microsoft.com/office/powerpoint/2010/main" val="28336307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6A908A-B5A7-4351-B6D2-196BDA1F9A39}"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82657F-51B5-46D6-A049-8F0040F61672}" type="slidenum">
              <a:rPr lang="zh-CN" altLang="en-US" smtClean="0"/>
              <a:t>‹#›</a:t>
            </a:fld>
            <a:endParaRPr lang="zh-CN" altLang="en-US"/>
          </a:p>
        </p:txBody>
      </p:sp>
    </p:spTree>
    <p:extLst>
      <p:ext uri="{BB962C8B-B14F-4D97-AF65-F5344CB8AC3E}">
        <p14:creationId xmlns:p14="http://schemas.microsoft.com/office/powerpoint/2010/main" val="3942341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76A908A-B5A7-4351-B6D2-196BDA1F9A39}"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82657F-51B5-46D6-A049-8F0040F61672}" type="slidenum">
              <a:rPr lang="zh-CN" altLang="en-US" smtClean="0"/>
              <a:t>‹#›</a:t>
            </a:fld>
            <a:endParaRPr lang="zh-CN" altLang="en-US"/>
          </a:p>
        </p:txBody>
      </p:sp>
    </p:spTree>
    <p:extLst>
      <p:ext uri="{BB962C8B-B14F-4D97-AF65-F5344CB8AC3E}">
        <p14:creationId xmlns:p14="http://schemas.microsoft.com/office/powerpoint/2010/main" val="332202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含標題的圖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4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76A908A-B5A7-4351-B6D2-196BDA1F9A39}"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82657F-51B5-46D6-A049-8F0040F61672}" type="slidenum">
              <a:rPr lang="zh-CN" altLang="en-US" smtClean="0"/>
              <a:t>‹#›</a:t>
            </a:fld>
            <a:endParaRPr lang="zh-CN" altLang="en-US"/>
          </a:p>
        </p:txBody>
      </p:sp>
    </p:spTree>
    <p:extLst>
      <p:ext uri="{BB962C8B-B14F-4D97-AF65-F5344CB8AC3E}">
        <p14:creationId xmlns:p14="http://schemas.microsoft.com/office/powerpoint/2010/main" val="13298501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76A908A-B5A7-4351-B6D2-196BDA1F9A39}" type="datetimeFigureOut">
              <a:rPr lang="zh-CN" altLang="en-US" smtClean="0"/>
              <a:t>2019/8/19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82657F-51B5-46D6-A049-8F0040F61672}" type="slidenum">
              <a:rPr lang="zh-CN" altLang="en-US" smtClean="0"/>
              <a:t>‹#›</a:t>
            </a:fld>
            <a:endParaRPr lang="zh-CN" altLang="en-US"/>
          </a:p>
        </p:txBody>
      </p:sp>
    </p:spTree>
    <p:extLst>
      <p:ext uri="{BB962C8B-B14F-4D97-AF65-F5344CB8AC3E}">
        <p14:creationId xmlns:p14="http://schemas.microsoft.com/office/powerpoint/2010/main" val="40417527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76A908A-B5A7-4351-B6D2-196BDA1F9A39}" type="datetimeFigureOut">
              <a:rPr lang="zh-CN" altLang="en-US" smtClean="0"/>
              <a:t>2019/8/19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82657F-51B5-46D6-A049-8F0040F61672}" type="slidenum">
              <a:rPr lang="zh-CN" altLang="en-US" smtClean="0"/>
              <a:t>‹#›</a:t>
            </a:fld>
            <a:endParaRPr lang="zh-CN" altLang="en-US"/>
          </a:p>
        </p:txBody>
      </p:sp>
    </p:spTree>
    <p:extLst>
      <p:ext uri="{BB962C8B-B14F-4D97-AF65-F5344CB8AC3E}">
        <p14:creationId xmlns:p14="http://schemas.microsoft.com/office/powerpoint/2010/main" val="39198798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6A908A-B5A7-4351-B6D2-196BDA1F9A39}" type="datetimeFigureOut">
              <a:rPr lang="zh-CN" altLang="en-US" smtClean="0"/>
              <a:t>2019/8/19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82657F-51B5-46D6-A049-8F0040F61672}" type="slidenum">
              <a:rPr lang="zh-CN" altLang="en-US" smtClean="0"/>
              <a:t>‹#›</a:t>
            </a:fld>
            <a:endParaRPr lang="zh-CN" altLang="en-US"/>
          </a:p>
        </p:txBody>
      </p:sp>
    </p:spTree>
    <p:extLst>
      <p:ext uri="{BB962C8B-B14F-4D97-AF65-F5344CB8AC3E}">
        <p14:creationId xmlns:p14="http://schemas.microsoft.com/office/powerpoint/2010/main" val="42144726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6A908A-B5A7-4351-B6D2-196BDA1F9A39}"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82657F-51B5-46D6-A049-8F0040F61672}" type="slidenum">
              <a:rPr lang="zh-CN" altLang="en-US" smtClean="0"/>
              <a:t>‹#›</a:t>
            </a:fld>
            <a:endParaRPr lang="zh-CN" altLang="en-US"/>
          </a:p>
        </p:txBody>
      </p:sp>
    </p:spTree>
    <p:extLst>
      <p:ext uri="{BB962C8B-B14F-4D97-AF65-F5344CB8AC3E}">
        <p14:creationId xmlns:p14="http://schemas.microsoft.com/office/powerpoint/2010/main" val="12730979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6A908A-B5A7-4351-B6D2-196BDA1F9A39}" type="datetimeFigureOut">
              <a:rPr lang="zh-CN" altLang="en-US" smtClean="0"/>
              <a:t>2019/8/19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82657F-51B5-46D6-A049-8F0040F61672}" type="slidenum">
              <a:rPr lang="zh-CN" altLang="en-US" smtClean="0"/>
              <a:t>‹#›</a:t>
            </a:fld>
            <a:endParaRPr lang="zh-CN" altLang="en-US"/>
          </a:p>
        </p:txBody>
      </p:sp>
    </p:spTree>
    <p:extLst>
      <p:ext uri="{BB962C8B-B14F-4D97-AF65-F5344CB8AC3E}">
        <p14:creationId xmlns:p14="http://schemas.microsoft.com/office/powerpoint/2010/main" val="41119518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6A908A-B5A7-4351-B6D2-196BDA1F9A39}"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82657F-51B5-46D6-A049-8F0040F61672}" type="slidenum">
              <a:rPr lang="zh-CN" altLang="en-US" smtClean="0"/>
              <a:t>‹#›</a:t>
            </a:fld>
            <a:endParaRPr lang="zh-CN" altLang="en-US"/>
          </a:p>
        </p:txBody>
      </p:sp>
    </p:spTree>
    <p:extLst>
      <p:ext uri="{BB962C8B-B14F-4D97-AF65-F5344CB8AC3E}">
        <p14:creationId xmlns:p14="http://schemas.microsoft.com/office/powerpoint/2010/main" val="40612675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6A908A-B5A7-4351-B6D2-196BDA1F9A39}" type="datetimeFigureOut">
              <a:rPr lang="zh-CN" altLang="en-US" smtClean="0"/>
              <a:t>2019/8/19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82657F-51B5-46D6-A049-8F0040F61672}" type="slidenum">
              <a:rPr lang="zh-CN" altLang="en-US" smtClean="0"/>
              <a:t>‹#›</a:t>
            </a:fld>
            <a:endParaRPr lang="zh-CN" altLang="en-US"/>
          </a:p>
        </p:txBody>
      </p:sp>
    </p:spTree>
    <p:extLst>
      <p:ext uri="{BB962C8B-B14F-4D97-AF65-F5344CB8AC3E}">
        <p14:creationId xmlns:p14="http://schemas.microsoft.com/office/powerpoint/2010/main" val="2229466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Jenne Layout 1">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1" name="Picture Placeholder 10"/>
          <p:cNvSpPr>
            <a:spLocks noGrp="1"/>
          </p:cNvSpPr>
          <p:nvPr>
            <p:ph type="pic" sz="quarter" idx="10"/>
          </p:nvPr>
        </p:nvSpPr>
        <p:spPr>
          <a:xfrm>
            <a:off x="508000" y="2057400"/>
            <a:ext cx="4368800" cy="3962400"/>
          </a:xfrm>
          <a:prstGeom prst="rect">
            <a:avLst/>
          </a:prstGeom>
        </p:spPr>
        <p:txBody>
          <a:bodyPr lIns="68580" tIns="34290" rIns="68580" bIns="34290"/>
          <a:lstStyle/>
          <a:p>
            <a:r>
              <a:rPr lang="en-US" dirty="0"/>
              <a:t>Click icon to add picture</a:t>
            </a:r>
          </a:p>
        </p:txBody>
      </p:sp>
      <p:sp>
        <p:nvSpPr>
          <p:cNvPr id="15" name="Text Placeholder 14"/>
          <p:cNvSpPr>
            <a:spLocks noGrp="1"/>
          </p:cNvSpPr>
          <p:nvPr>
            <p:ph type="body" sz="quarter" idx="11" hasCustomPrompt="1"/>
          </p:nvPr>
        </p:nvSpPr>
        <p:spPr>
          <a:xfrm>
            <a:off x="5588000" y="1752600"/>
            <a:ext cx="6299200" cy="4495800"/>
          </a:xfrm>
          <a:prstGeom prst="rect">
            <a:avLst/>
          </a:prstGeom>
        </p:spPr>
        <p:txBody>
          <a:bodyPr lIns="68580" tIns="34290" rIns="68580" bIns="34290"/>
          <a:lstStyle>
            <a:lvl1pPr>
              <a:defRPr/>
            </a:lvl1pPr>
            <a:lvl2pPr>
              <a:buClr>
                <a:srgbClr val="BA8538"/>
              </a:buClr>
              <a:defRPr/>
            </a:lvl2pPr>
            <a:lvl3pPr>
              <a:buClr>
                <a:srgbClr val="BA8538"/>
              </a:buClr>
              <a:defRPr/>
            </a:lvl3pPr>
            <a:lvl4pPr>
              <a:buClr>
                <a:srgbClr val="BA8538"/>
              </a:buClr>
              <a:defRPr/>
            </a:lvl4pPr>
            <a:lvl5pPr>
              <a:buClr>
                <a:srgbClr val="BA8538"/>
              </a:buClr>
              <a:defRPr/>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95870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68580" tIns="34290" rIns="68580" bIns="34290"/>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3140E2-1DBF-4810-B591-F25934A6154B}" type="datetimeFigureOut">
              <a:rPr lang="en-US" smtClean="0">
                <a:solidFill>
                  <a:srgbClr val="002060">
                    <a:tint val="75000"/>
                  </a:srgbClr>
                </a:solidFill>
              </a:rPr>
              <a:pPr/>
              <a:t>8/19/2019</a:t>
            </a:fld>
            <a:endParaRPr lang="en-US" dirty="0">
              <a:solidFill>
                <a:srgbClr val="00206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2060">
                  <a:tint val="75000"/>
                </a:srgbClr>
              </a:solidFill>
            </a:endParaRPr>
          </a:p>
        </p:txBody>
      </p:sp>
      <p:sp>
        <p:nvSpPr>
          <p:cNvPr id="6" name="Slide Number Placeholder 5"/>
          <p:cNvSpPr>
            <a:spLocks noGrp="1"/>
          </p:cNvSpPr>
          <p:nvPr>
            <p:ph type="sldNum" sz="quarter" idx="12"/>
          </p:nvPr>
        </p:nvSpPr>
        <p:spPr/>
        <p:txBody>
          <a:bodyPr/>
          <a:lstStyle/>
          <a:p>
            <a:fld id="{300BAD92-BCF9-4411-8B7B-2E0E14D00004}"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407262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7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Jenne Layout 1">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1" name="Picture Placeholder 10"/>
          <p:cNvSpPr>
            <a:spLocks noGrp="1"/>
          </p:cNvSpPr>
          <p:nvPr>
            <p:ph type="pic" sz="quarter" idx="10"/>
          </p:nvPr>
        </p:nvSpPr>
        <p:spPr>
          <a:xfrm>
            <a:off x="508000" y="2057400"/>
            <a:ext cx="4368800" cy="3962400"/>
          </a:xfrm>
          <a:prstGeom prst="rect">
            <a:avLst/>
          </a:prstGeom>
        </p:spPr>
        <p:txBody>
          <a:bodyPr lIns="68580" tIns="34290" rIns="68580" bIns="34290"/>
          <a:lstStyle/>
          <a:p>
            <a:r>
              <a:rPr lang="en-US" dirty="0"/>
              <a:t>Click icon to add picture</a:t>
            </a:r>
          </a:p>
        </p:txBody>
      </p:sp>
      <p:sp>
        <p:nvSpPr>
          <p:cNvPr id="15" name="Text Placeholder 14"/>
          <p:cNvSpPr>
            <a:spLocks noGrp="1"/>
          </p:cNvSpPr>
          <p:nvPr>
            <p:ph type="body" sz="quarter" idx="11" hasCustomPrompt="1"/>
          </p:nvPr>
        </p:nvSpPr>
        <p:spPr>
          <a:xfrm>
            <a:off x="5588000" y="1752600"/>
            <a:ext cx="6299200" cy="4495800"/>
          </a:xfrm>
          <a:prstGeom prst="rect">
            <a:avLst/>
          </a:prstGeom>
        </p:spPr>
        <p:txBody>
          <a:bodyPr lIns="68580" tIns="34290" rIns="68580" bIns="34290"/>
          <a:lstStyle>
            <a:lvl1pPr>
              <a:defRPr/>
            </a:lvl1pPr>
            <a:lvl2pPr>
              <a:buClr>
                <a:srgbClr val="BA8538"/>
              </a:buClr>
              <a:defRPr/>
            </a:lvl2pPr>
            <a:lvl3pPr>
              <a:buClr>
                <a:srgbClr val="BA8538"/>
              </a:buClr>
              <a:defRPr/>
            </a:lvl3pPr>
            <a:lvl4pPr>
              <a:buClr>
                <a:srgbClr val="BA8538"/>
              </a:buClr>
              <a:defRPr/>
            </a:lvl4pPr>
            <a:lvl5pPr>
              <a:buClr>
                <a:srgbClr val="BA8538"/>
              </a:buClr>
              <a:defRPr/>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67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8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578073"/>
      </p:ext>
    </p:extLst>
  </p:cSld>
  <p:clrMap bg1="lt1" tx1="dk1" bg2="lt2" tx2="dk2" accent1="accent1" accent2="accent2" accent3="accent3" accent4="accent4" accent5="accent5" accent6="accent6" hlink="hlink" folHlink="folHlink"/>
  <p:sldLayoutIdLst>
    <p:sldLayoutId id="2147483685" r:id="rId1"/>
    <p:sldLayoutId id="2147483731" r:id="rId2"/>
    <p:sldLayoutId id="2147483699" r:id="rId3"/>
    <p:sldLayoutId id="2147483730" r:id="rId4"/>
    <p:sldLayoutId id="2147483697" r:id="rId5"/>
    <p:sldLayoutId id="2147483692" r:id="rId6"/>
    <p:sldLayoutId id="2147483693" r:id="rId7"/>
    <p:sldLayoutId id="2147483729" r:id="rId8"/>
    <p:sldLayoutId id="2147483732" r:id="rId9"/>
    <p:sldLayoutId id="2147483733" r:id="rId10"/>
    <p:sldLayoutId id="2147483779" r:id="rId11"/>
    <p:sldLayoutId id="214748380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icrosoft YaHei" pitchFamily="34" charset="-122"/>
          <a:ea typeface="Microsoft YaHei" pitchFamily="34" charset="-122"/>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YaHei" pitchFamily="34" charset="-122"/>
          <a:ea typeface="Microsoft YaHei" pitchFamily="34" charset="-122"/>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YaHei" pitchFamily="34" charset="-122"/>
          <a:ea typeface="Microsoft YaHei" pitchFamily="34" charset="-122"/>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YaHei" pitchFamily="34" charset="-122"/>
          <a:ea typeface="Microsoft YaHei" pitchFamily="34" charset="-122"/>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YaHei" pitchFamily="34" charset="-122"/>
          <a:ea typeface="Microsoft YaHei" pitchFamily="34" charset="-122"/>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YaHei" pitchFamily="34" charset="-122"/>
          <a:ea typeface="Microsoft YaHei"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526BB-DC4F-430F-86B9-E4922130C740}" type="datetimeFigureOut">
              <a:rPr lang="zh-CN" altLang="en-US" smtClean="0"/>
              <a:t>2019/8/19</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DE3C1-7574-46D5-A3B3-C443D964E50B}" type="slidenum">
              <a:rPr lang="zh-CN" altLang="en-US" smtClean="0"/>
              <a:t>‹#›</a:t>
            </a:fld>
            <a:endParaRPr lang="zh-CN" altLang="en-US"/>
          </a:p>
        </p:txBody>
      </p:sp>
    </p:spTree>
    <p:extLst>
      <p:ext uri="{BB962C8B-B14F-4D97-AF65-F5344CB8AC3E}">
        <p14:creationId xmlns:p14="http://schemas.microsoft.com/office/powerpoint/2010/main" val="254652528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388BB-2EF6-49C5-B170-1601EAD1C8CE}" type="datetimeFigureOut">
              <a:rPr lang="zh-CN" altLang="en-US" smtClean="0"/>
              <a:t>2019/8/19</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E6BA2-E5B7-4BAE-B19E-A57AA7CA6EA9}" type="slidenum">
              <a:rPr lang="zh-CN" altLang="en-US" smtClean="0"/>
              <a:t>‹#›</a:t>
            </a:fld>
            <a:endParaRPr lang="zh-CN" altLang="en-US"/>
          </a:p>
        </p:txBody>
      </p:sp>
    </p:spTree>
    <p:extLst>
      <p:ext uri="{BB962C8B-B14F-4D97-AF65-F5344CB8AC3E}">
        <p14:creationId xmlns:p14="http://schemas.microsoft.com/office/powerpoint/2010/main" val="30293388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A6E95-AEB4-4610-83B8-EF64E0C39234}" type="datetimeFigureOut">
              <a:rPr lang="zh-CN" altLang="en-US" smtClean="0"/>
              <a:t>2019/8/19</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B7B1B-AF60-47E4-8886-E1825C6059E7}" type="slidenum">
              <a:rPr lang="zh-CN" altLang="en-US" smtClean="0"/>
              <a:t>‹#›</a:t>
            </a:fld>
            <a:endParaRPr lang="zh-CN" altLang="en-US"/>
          </a:p>
        </p:txBody>
      </p:sp>
    </p:spTree>
    <p:extLst>
      <p:ext uri="{BB962C8B-B14F-4D97-AF65-F5344CB8AC3E}">
        <p14:creationId xmlns:p14="http://schemas.microsoft.com/office/powerpoint/2010/main" val="9150417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dirty="0"/>
              <a:t>单击以编辑母片标题样式</a:t>
            </a:r>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a:t>单击以编辑母片文字样式</a:t>
            </a:r>
          </a:p>
          <a:p>
            <a:pPr lvl="1"/>
            <a:r>
              <a:rPr lang="zh-TW" altLang="en-US"/>
              <a:t>第二层</a:t>
            </a:r>
          </a:p>
          <a:p>
            <a:pPr lvl="2"/>
            <a:r>
              <a:rPr lang="zh-TW" altLang="en-US"/>
              <a:t>第三层</a:t>
            </a:r>
          </a:p>
          <a:p>
            <a:pPr lvl="3"/>
            <a:r>
              <a:rPr lang="zh-TW" altLang="en-US"/>
              <a:t>第四层</a:t>
            </a:r>
          </a:p>
          <a:p>
            <a:pPr lvl="4"/>
            <a:r>
              <a:rPr lang="zh-TW" altLang="en-US"/>
              <a:t>第五层</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AB0B3-537B-4209-8E92-EFE6C2C151C5}" type="datetime1">
              <a:rPr lang="zh-TW" altLang="en-US" smtClean="0">
                <a:solidFill>
                  <a:srgbClr val="000000">
                    <a:tint val="75000"/>
                  </a:srgbClr>
                </a:solidFill>
              </a:rPr>
              <a:pPr/>
              <a:t>2019/8/19</a:t>
            </a:fld>
            <a:endParaRPr lang="zh-TW" altLang="en-US" dirty="0">
              <a:solidFill>
                <a:srgbClr val="000000">
                  <a:tint val="75000"/>
                </a:srgbClr>
              </a:solidFill>
            </a:endParaRPr>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srgbClr val="000000">
                  <a:tint val="75000"/>
                </a:srgbClr>
              </a:solidFill>
            </a:endParaRPr>
          </a:p>
        </p:txBody>
      </p:sp>
      <p:sp>
        <p:nvSpPr>
          <p:cNvPr id="6" name="投影片編號版面配置區 5"/>
          <p:cNvSpPr>
            <a:spLocks noGrp="1"/>
          </p:cNvSpPr>
          <p:nvPr>
            <p:ph type="sldNum" sz="quarter" idx="4"/>
          </p:nvPr>
        </p:nvSpPr>
        <p:spPr>
          <a:xfrm>
            <a:off x="9264352" y="6453337"/>
            <a:ext cx="2844800" cy="365125"/>
          </a:xfrm>
          <a:prstGeom prst="rect">
            <a:avLst/>
          </a:prstGeom>
        </p:spPr>
        <p:txBody>
          <a:bodyPr vert="horz" lIns="91440" tIns="45720" rIns="91440" bIns="45720" rtlCol="0" anchor="ctr"/>
          <a:lstStyle>
            <a:lvl1pPr algn="r">
              <a:defRPr sz="1200" b="0">
                <a:solidFill>
                  <a:schemeClr val="tx1"/>
                </a:solidFill>
                <a:latin typeface="Arial" pitchFamily="34" charset="0"/>
                <a:cs typeface="Arial" pitchFamily="34" charset="0"/>
              </a:defRPr>
            </a:lvl1pPr>
          </a:lstStyle>
          <a:p>
            <a:fld id="{D2C83114-3F52-4F63-9A4C-1EA04219F99B}" type="slidenum">
              <a:rPr lang="zh-TW" altLang="en-US" smtClean="0">
                <a:solidFill>
                  <a:srgbClr val="000000"/>
                </a:solidFill>
              </a:rPr>
              <a:pPr/>
              <a:t>‹#›</a:t>
            </a:fld>
            <a:endParaRPr lang="zh-TW" altLang="en-US" dirty="0">
              <a:solidFill>
                <a:srgbClr val="000000"/>
              </a:solidFill>
            </a:endParaRPr>
          </a:p>
        </p:txBody>
      </p:sp>
    </p:spTree>
    <p:extLst>
      <p:ext uri="{BB962C8B-B14F-4D97-AF65-F5344CB8AC3E}">
        <p14:creationId xmlns:p14="http://schemas.microsoft.com/office/powerpoint/2010/main" val="111845640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icrosoft YaHei" pitchFamily="34" charset="-122"/>
          <a:ea typeface="Microsoft YaHei" pitchFamily="34" charset="-122"/>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YaHei" pitchFamily="34" charset="-122"/>
          <a:ea typeface="Microsoft YaHei" pitchFamily="34" charset="-122"/>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YaHei" pitchFamily="34" charset="-122"/>
          <a:ea typeface="Microsoft YaHei" pitchFamily="34" charset="-122"/>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YaHei" pitchFamily="34" charset="-122"/>
          <a:ea typeface="Microsoft YaHei" pitchFamily="34" charset="-122"/>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YaHei" pitchFamily="34" charset="-122"/>
          <a:ea typeface="Microsoft YaHei" pitchFamily="34" charset="-122"/>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YaHei" pitchFamily="34" charset="-122"/>
          <a:ea typeface="Microsoft YaHei"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CAD6-8D48-431D-B003-87E6C9FFEB51}" type="datetimeFigureOut">
              <a:rPr lang="zh-CN" altLang="en-US" smtClean="0"/>
              <a:t>2019/8/19</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22FB5-06F7-4590-B5B9-2425F27FE5BD}" type="slidenum">
              <a:rPr lang="zh-CN" altLang="en-US" smtClean="0"/>
              <a:t>‹#›</a:t>
            </a:fld>
            <a:endParaRPr lang="zh-CN" altLang="en-US"/>
          </a:p>
        </p:txBody>
      </p:sp>
    </p:spTree>
    <p:extLst>
      <p:ext uri="{BB962C8B-B14F-4D97-AF65-F5344CB8AC3E}">
        <p14:creationId xmlns:p14="http://schemas.microsoft.com/office/powerpoint/2010/main" val="378994083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A908A-B5A7-4351-B6D2-196BDA1F9A39}" type="datetimeFigureOut">
              <a:rPr lang="zh-CN" altLang="en-US" smtClean="0"/>
              <a:t>2019/8/19</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2657F-51B5-46D6-A049-8F0040F61672}" type="slidenum">
              <a:rPr lang="zh-CN" altLang="en-US" smtClean="0"/>
              <a:t>‹#›</a:t>
            </a:fld>
            <a:endParaRPr lang="zh-CN" altLang="en-US"/>
          </a:p>
        </p:txBody>
      </p:sp>
      <p:pic>
        <p:nvPicPr>
          <p:cNvPr id="1026" name="Picture 2" descr="C:\Users\yl0842\Desktop\图片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175" y="0"/>
            <a:ext cx="1218882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908167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5125"/>
          </a:xfrm>
          <a:prstGeom prst="rect">
            <a:avLst/>
          </a:prstGeom>
        </p:spPr>
        <p:txBody>
          <a:bodyPr vert="horz" lIns="68580" tIns="34290" rIns="68580" bIns="34290" rtlCol="0" anchor="ctr"/>
          <a:lstStyle>
            <a:lvl1pPr algn="l" eaLnBrk="0" hangingPunct="0">
              <a:spcBef>
                <a:spcPct val="50000"/>
              </a:spcBef>
              <a:defRPr sz="1200">
                <a:solidFill>
                  <a:schemeClr val="tx1">
                    <a:tint val="75000"/>
                  </a:schemeClr>
                </a:solidFill>
                <a:latin typeface="Arial" charset="0"/>
                <a:ea typeface="ＭＳ Ｐゴシック" charset="-128"/>
                <a:cs typeface="+mn-cs"/>
              </a:defRPr>
            </a:lvl1pPr>
          </a:lstStyle>
          <a:p>
            <a:pPr fontAlgn="auto">
              <a:spcAft>
                <a:spcPts val="0"/>
              </a:spcAft>
            </a:pPr>
            <a:fld id="{0E3140E2-1DBF-4810-B591-F25934A6154B}" type="datetimeFigureOut">
              <a:rPr lang="en-US" smtClean="0">
                <a:solidFill>
                  <a:srgbClr val="002060">
                    <a:tint val="75000"/>
                  </a:srgbClr>
                </a:solidFill>
              </a:rPr>
              <a:pPr fontAlgn="auto">
                <a:spcAft>
                  <a:spcPts val="0"/>
                </a:spcAft>
              </a:pPr>
              <a:t>8/19/2019</a:t>
            </a:fld>
            <a:endParaRPr lang="en-US" dirty="0">
              <a:solidFill>
                <a:srgbClr val="002060">
                  <a:tint val="7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68580" tIns="34290" rIns="68580" bIns="34290" rtlCol="0" anchor="ctr"/>
          <a:lstStyle>
            <a:lvl1pPr algn="ctr" eaLnBrk="0" hangingPunct="0">
              <a:spcBef>
                <a:spcPct val="50000"/>
              </a:spcBef>
              <a:defRPr sz="1200">
                <a:solidFill>
                  <a:schemeClr val="tx1">
                    <a:tint val="75000"/>
                  </a:schemeClr>
                </a:solidFill>
                <a:latin typeface="Arial" charset="0"/>
                <a:ea typeface="ＭＳ Ｐゴシック" charset="-128"/>
                <a:cs typeface="+mn-cs"/>
              </a:defRPr>
            </a:lvl1pPr>
          </a:lstStyle>
          <a:p>
            <a:pPr fontAlgn="auto">
              <a:spcAft>
                <a:spcPts val="0"/>
              </a:spcAft>
            </a:pPr>
            <a:endParaRPr lang="en-US" dirty="0">
              <a:solidFill>
                <a:srgbClr val="002060">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68580" tIns="34290" rIns="68580" bIns="34290" rtlCol="0" anchor="ctr"/>
          <a:lstStyle>
            <a:lvl1pPr algn="r" eaLnBrk="0" hangingPunct="0">
              <a:spcBef>
                <a:spcPct val="50000"/>
              </a:spcBef>
              <a:defRPr sz="1200">
                <a:solidFill>
                  <a:schemeClr val="tx1">
                    <a:tint val="75000"/>
                  </a:schemeClr>
                </a:solidFill>
                <a:latin typeface="Arial" charset="0"/>
                <a:ea typeface="ＭＳ Ｐゴシック" charset="-128"/>
                <a:cs typeface="+mn-cs"/>
              </a:defRPr>
            </a:lvl1pPr>
          </a:lstStyle>
          <a:p>
            <a:pPr fontAlgn="auto">
              <a:spcAft>
                <a:spcPts val="0"/>
              </a:spcAft>
            </a:pPr>
            <a:fld id="{300BAD92-BCF9-4411-8B7B-2E0E14D00004}" type="slidenum">
              <a:rPr lang="en-US" smtClean="0">
                <a:solidFill>
                  <a:srgbClr val="002060">
                    <a:tint val="75000"/>
                  </a:srgbClr>
                </a:solidFill>
              </a:rPr>
              <a:pPr fontAlgn="auto">
                <a:spcAft>
                  <a:spcPts val="0"/>
                </a:spcAft>
              </a:pPr>
              <a:t>‹#›</a:t>
            </a:fld>
            <a:endParaRPr lang="en-US" dirty="0">
              <a:solidFill>
                <a:srgbClr val="002060">
                  <a:tint val="75000"/>
                </a:srgbClr>
              </a:solidFill>
            </a:endParaRPr>
          </a:p>
        </p:txBody>
      </p:sp>
      <p:sp>
        <p:nvSpPr>
          <p:cNvPr id="8" name="Title Placeholder 7"/>
          <p:cNvSpPr>
            <a:spLocks noGrp="1"/>
          </p:cNvSpPr>
          <p:nvPr>
            <p:ph type="title"/>
          </p:nvPr>
        </p:nvSpPr>
        <p:spPr>
          <a:xfrm>
            <a:off x="6705600" y="304800"/>
            <a:ext cx="5181600" cy="1143000"/>
          </a:xfrm>
          <a:prstGeom prst="rect">
            <a:avLst/>
          </a:prstGeom>
        </p:spPr>
        <p:txBody>
          <a:bodyPr vert="horz" lIns="68580" tIns="34290" rIns="68580" bIns="34290" rtlCol="0" anchor="ctr">
            <a:normAutofit/>
          </a:bodyPr>
          <a:lstStyle/>
          <a:p>
            <a:r>
              <a:rPr lang="en-US"/>
              <a:t>Click to edit Master title style</a:t>
            </a:r>
            <a:endParaRPr lang="en-US" dirty="0"/>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1" r="-3287"/>
          <a:stretch/>
        </p:blipFill>
        <p:spPr>
          <a:xfrm>
            <a:off x="-19021" y="0"/>
            <a:ext cx="12612413" cy="6858000"/>
          </a:xfrm>
          <a:prstGeom prst="rect">
            <a:avLst/>
          </a:prstGeom>
        </p:spPr>
      </p:pic>
    </p:spTree>
    <p:extLst>
      <p:ext uri="{BB962C8B-B14F-4D97-AF65-F5344CB8AC3E}">
        <p14:creationId xmlns:p14="http://schemas.microsoft.com/office/powerpoint/2010/main" val="2842431795"/>
      </p:ext>
    </p:extLst>
  </p:cSld>
  <p:clrMap bg1="lt1" tx1="dk1" bg2="lt2" tx2="dk2" accent1="accent1" accent2="accent2" accent3="accent3" accent4="accent4" accent5="accent5" accent6="accent6" hlink="hlink" folHlink="folHlink"/>
  <p:sldLayoutIdLst>
    <p:sldLayoutId id="2147483856" r:id="rId1"/>
    <p:sldLayoutId id="2147483857" r:id="rId2"/>
  </p:sldLayoutIdLst>
  <p:txStyles>
    <p:titleStyle>
      <a:lvl1pPr algn="r" rtl="0" eaLnBrk="1" fontAlgn="base" hangingPunct="1">
        <a:spcBef>
          <a:spcPct val="0"/>
        </a:spcBef>
        <a:spcAft>
          <a:spcPct val="0"/>
        </a:spcAft>
        <a:defRPr lang="en-US" sz="2667" b="1" kern="1200" dirty="0" smtClean="0">
          <a:solidFill>
            <a:srgbClr val="002060"/>
          </a:solidFill>
          <a:latin typeface="Arial" charset="0"/>
          <a:ea typeface="ＭＳ Ｐゴシック" pitchFamily="-76" charset="-128"/>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Clr>
          <a:srgbClr val="BA8538"/>
        </a:buClr>
        <a:buSzPct val="150000"/>
        <a:buFont typeface="Arial" charset="0"/>
        <a:buChar char="•"/>
        <a:defRPr lang="en-US" sz="1867" b="1" kern="1200" baseline="0" dirty="0" smtClean="0">
          <a:solidFill>
            <a:srgbClr val="002060"/>
          </a:solidFill>
          <a:latin typeface="Arial" charset="0"/>
          <a:ea typeface="ＭＳ Ｐゴシック" charset="-128"/>
          <a:cs typeface="+mn-cs"/>
        </a:defRPr>
      </a:lvl1pPr>
      <a:lvl2pPr marL="742932" indent="-285744" algn="l" rtl="0" eaLnBrk="1" fontAlgn="base" hangingPunct="1">
        <a:spcBef>
          <a:spcPct val="20000"/>
        </a:spcBef>
        <a:spcAft>
          <a:spcPct val="0"/>
        </a:spcAft>
        <a:buFont typeface="Arial" pitchFamily="34" charset="0"/>
        <a:buChar char="–"/>
        <a:defRPr lang="en-US" sz="1600" b="0" kern="1200" baseline="0" dirty="0" smtClean="0">
          <a:solidFill>
            <a:srgbClr val="002060"/>
          </a:solidFill>
          <a:latin typeface="Arial" charset="0"/>
          <a:ea typeface="ＭＳ Ｐゴシック" charset="-128"/>
          <a:cs typeface="+mn-cs"/>
        </a:defRPr>
      </a:lvl2pPr>
      <a:lvl3pPr marL="1142971" indent="-228594" algn="l" rtl="0" eaLnBrk="1" fontAlgn="base" hangingPunct="1">
        <a:spcBef>
          <a:spcPct val="20000"/>
        </a:spcBef>
        <a:spcAft>
          <a:spcPct val="0"/>
        </a:spcAft>
        <a:buFont typeface="Arial" pitchFamily="34" charset="0"/>
        <a:buChar char="•"/>
        <a:defRPr lang="en-US" sz="1600" b="0" kern="1200" baseline="0" dirty="0" smtClean="0">
          <a:solidFill>
            <a:srgbClr val="002060"/>
          </a:solidFill>
          <a:latin typeface="Arial" charset="0"/>
          <a:ea typeface="ＭＳ Ｐゴシック" charset="-128"/>
          <a:cs typeface="+mn-cs"/>
        </a:defRPr>
      </a:lvl3pPr>
      <a:lvl4pPr marL="1600160" indent="-228594" algn="l" rtl="0" eaLnBrk="1" fontAlgn="base" hangingPunct="1">
        <a:spcBef>
          <a:spcPct val="20000"/>
        </a:spcBef>
        <a:spcAft>
          <a:spcPct val="0"/>
        </a:spcAft>
        <a:buFont typeface="Arial" pitchFamily="34" charset="0"/>
        <a:buChar char="–"/>
        <a:defRPr lang="en-US" sz="1600" b="0" kern="1200" baseline="0" dirty="0" smtClean="0">
          <a:solidFill>
            <a:srgbClr val="002060"/>
          </a:solidFill>
          <a:latin typeface="Arial" charset="0"/>
          <a:ea typeface="ＭＳ Ｐゴシック" charset="-128"/>
          <a:cs typeface="+mn-cs"/>
        </a:defRPr>
      </a:lvl4pPr>
      <a:lvl5pPr marL="2057349" indent="-228594" algn="l" rtl="0" eaLnBrk="1" fontAlgn="base" hangingPunct="1">
        <a:spcBef>
          <a:spcPct val="20000"/>
        </a:spcBef>
        <a:spcAft>
          <a:spcPct val="0"/>
        </a:spcAft>
        <a:buFont typeface="Arial" pitchFamily="34" charset="0"/>
        <a:buChar char="»"/>
        <a:defRPr lang="en-US" sz="1600" b="0" kern="1200" baseline="0" dirty="0">
          <a:solidFill>
            <a:srgbClr val="002060"/>
          </a:solidFill>
          <a:latin typeface="Arial" charset="0"/>
          <a:ea typeface="ＭＳ Ｐゴシック" charset="-128"/>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5125"/>
          </a:xfrm>
          <a:prstGeom prst="rect">
            <a:avLst/>
          </a:prstGeom>
        </p:spPr>
        <p:txBody>
          <a:bodyPr vert="horz" lIns="68580" tIns="34290" rIns="68580" bIns="34290" rtlCol="0" anchor="ctr"/>
          <a:lstStyle>
            <a:lvl1pPr algn="l" eaLnBrk="0" hangingPunct="0">
              <a:spcBef>
                <a:spcPct val="50000"/>
              </a:spcBef>
              <a:defRPr sz="1200">
                <a:solidFill>
                  <a:schemeClr val="tx1">
                    <a:tint val="75000"/>
                  </a:schemeClr>
                </a:solidFill>
                <a:latin typeface="Arial" charset="0"/>
                <a:ea typeface="ＭＳ Ｐゴシック" charset="-128"/>
                <a:cs typeface="+mn-cs"/>
              </a:defRPr>
            </a:lvl1pPr>
          </a:lstStyle>
          <a:p>
            <a:pPr fontAlgn="auto">
              <a:spcAft>
                <a:spcPts val="0"/>
              </a:spcAft>
            </a:pPr>
            <a:fld id="{0E3140E2-1DBF-4810-B591-F25934A6154B}" type="datetimeFigureOut">
              <a:rPr lang="en-US" smtClean="0">
                <a:solidFill>
                  <a:srgbClr val="002060">
                    <a:tint val="75000"/>
                  </a:srgbClr>
                </a:solidFill>
              </a:rPr>
              <a:pPr fontAlgn="auto">
                <a:spcAft>
                  <a:spcPts val="0"/>
                </a:spcAft>
              </a:pPr>
              <a:t>8/19/2019</a:t>
            </a:fld>
            <a:endParaRPr lang="en-US" dirty="0">
              <a:solidFill>
                <a:srgbClr val="002060">
                  <a:tint val="7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68580" tIns="34290" rIns="68580" bIns="34290" rtlCol="0" anchor="ctr"/>
          <a:lstStyle>
            <a:lvl1pPr algn="ctr" eaLnBrk="0" hangingPunct="0">
              <a:spcBef>
                <a:spcPct val="50000"/>
              </a:spcBef>
              <a:defRPr sz="1200">
                <a:solidFill>
                  <a:schemeClr val="tx1">
                    <a:tint val="75000"/>
                  </a:schemeClr>
                </a:solidFill>
                <a:latin typeface="Arial" charset="0"/>
                <a:ea typeface="ＭＳ Ｐゴシック" charset="-128"/>
                <a:cs typeface="+mn-cs"/>
              </a:defRPr>
            </a:lvl1pPr>
          </a:lstStyle>
          <a:p>
            <a:pPr fontAlgn="auto">
              <a:spcAft>
                <a:spcPts val="0"/>
              </a:spcAft>
            </a:pPr>
            <a:endParaRPr lang="en-US" dirty="0">
              <a:solidFill>
                <a:srgbClr val="002060">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68580" tIns="34290" rIns="68580" bIns="34290" rtlCol="0" anchor="ctr"/>
          <a:lstStyle>
            <a:lvl1pPr algn="r" eaLnBrk="0" hangingPunct="0">
              <a:spcBef>
                <a:spcPct val="50000"/>
              </a:spcBef>
              <a:defRPr sz="1200">
                <a:solidFill>
                  <a:schemeClr val="tx1">
                    <a:tint val="75000"/>
                  </a:schemeClr>
                </a:solidFill>
                <a:latin typeface="Arial" charset="0"/>
                <a:ea typeface="ＭＳ Ｐゴシック" charset="-128"/>
                <a:cs typeface="+mn-cs"/>
              </a:defRPr>
            </a:lvl1pPr>
          </a:lstStyle>
          <a:p>
            <a:pPr fontAlgn="auto">
              <a:spcAft>
                <a:spcPts val="0"/>
              </a:spcAft>
            </a:pPr>
            <a:fld id="{300BAD92-BCF9-4411-8B7B-2E0E14D00004}" type="slidenum">
              <a:rPr lang="en-US" smtClean="0">
                <a:solidFill>
                  <a:srgbClr val="002060">
                    <a:tint val="75000"/>
                  </a:srgbClr>
                </a:solidFill>
              </a:rPr>
              <a:pPr fontAlgn="auto">
                <a:spcAft>
                  <a:spcPts val="0"/>
                </a:spcAft>
              </a:pPr>
              <a:t>‹#›</a:t>
            </a:fld>
            <a:endParaRPr lang="en-US" dirty="0">
              <a:solidFill>
                <a:srgbClr val="002060">
                  <a:tint val="75000"/>
                </a:srgbClr>
              </a:solidFill>
            </a:endParaRPr>
          </a:p>
        </p:txBody>
      </p:sp>
      <p:sp>
        <p:nvSpPr>
          <p:cNvPr id="8" name="Title Placeholder 7"/>
          <p:cNvSpPr>
            <a:spLocks noGrp="1"/>
          </p:cNvSpPr>
          <p:nvPr>
            <p:ph type="title"/>
          </p:nvPr>
        </p:nvSpPr>
        <p:spPr>
          <a:xfrm>
            <a:off x="6705600" y="304800"/>
            <a:ext cx="5181600" cy="1143000"/>
          </a:xfrm>
          <a:prstGeom prst="rect">
            <a:avLst/>
          </a:prstGeom>
        </p:spPr>
        <p:txBody>
          <a:bodyPr vert="horz" lIns="68580" tIns="34290" rIns="68580" bIns="34290" rtlCol="0" anchor="ctr">
            <a:normAutofit/>
          </a:bodyPr>
          <a:lstStyle/>
          <a:p>
            <a:r>
              <a:rPr lang="en-US"/>
              <a:t>Click to edit Master title style</a:t>
            </a:r>
            <a:endParaRPr lang="en-US"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87"/>
          <a:stretch/>
        </p:blipFill>
        <p:spPr>
          <a:xfrm>
            <a:off x="-19021" y="0"/>
            <a:ext cx="12612413" cy="6858000"/>
          </a:xfrm>
          <a:prstGeom prst="rect">
            <a:avLst/>
          </a:prstGeom>
        </p:spPr>
      </p:pic>
    </p:spTree>
    <p:extLst>
      <p:ext uri="{BB962C8B-B14F-4D97-AF65-F5344CB8AC3E}">
        <p14:creationId xmlns:p14="http://schemas.microsoft.com/office/powerpoint/2010/main" val="3589365105"/>
      </p:ext>
    </p:extLst>
  </p:cSld>
  <p:clrMap bg1="lt1" tx1="dk1" bg2="lt2" tx2="dk2" accent1="accent1" accent2="accent2" accent3="accent3" accent4="accent4" accent5="accent5" accent6="accent6" hlink="hlink" folHlink="folHlink"/>
  <p:sldLayoutIdLst>
    <p:sldLayoutId id="2147483859" r:id="rId1"/>
  </p:sldLayoutIdLst>
  <p:txStyles>
    <p:titleStyle>
      <a:lvl1pPr algn="r" rtl="0" eaLnBrk="1" fontAlgn="base" hangingPunct="1">
        <a:spcBef>
          <a:spcPct val="0"/>
        </a:spcBef>
        <a:spcAft>
          <a:spcPct val="0"/>
        </a:spcAft>
        <a:defRPr lang="en-US" sz="2667" b="1" kern="1200" dirty="0" smtClean="0">
          <a:solidFill>
            <a:srgbClr val="002060"/>
          </a:solidFill>
          <a:latin typeface="Arial" charset="0"/>
          <a:ea typeface="ＭＳ Ｐゴシック" pitchFamily="-76" charset="-128"/>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Clr>
          <a:srgbClr val="BA8538"/>
        </a:buClr>
        <a:buSzPct val="150000"/>
        <a:buFont typeface="Arial" charset="0"/>
        <a:buChar char="•"/>
        <a:defRPr lang="en-US" sz="1867" b="1" kern="1200" baseline="0" dirty="0" smtClean="0">
          <a:solidFill>
            <a:srgbClr val="002060"/>
          </a:solidFill>
          <a:latin typeface="Arial" charset="0"/>
          <a:ea typeface="ＭＳ Ｐゴシック" charset="-128"/>
          <a:cs typeface="+mn-cs"/>
        </a:defRPr>
      </a:lvl1pPr>
      <a:lvl2pPr marL="742932" indent="-285744" algn="l" rtl="0" eaLnBrk="1" fontAlgn="base" hangingPunct="1">
        <a:spcBef>
          <a:spcPct val="20000"/>
        </a:spcBef>
        <a:spcAft>
          <a:spcPct val="0"/>
        </a:spcAft>
        <a:buFont typeface="Arial" pitchFamily="34" charset="0"/>
        <a:buChar char="–"/>
        <a:defRPr lang="en-US" sz="1600" b="0" kern="1200" baseline="0" dirty="0" smtClean="0">
          <a:solidFill>
            <a:srgbClr val="002060"/>
          </a:solidFill>
          <a:latin typeface="Arial" charset="0"/>
          <a:ea typeface="ＭＳ Ｐゴシック" charset="-128"/>
          <a:cs typeface="+mn-cs"/>
        </a:defRPr>
      </a:lvl2pPr>
      <a:lvl3pPr marL="1142971" indent="-228594" algn="l" rtl="0" eaLnBrk="1" fontAlgn="base" hangingPunct="1">
        <a:spcBef>
          <a:spcPct val="20000"/>
        </a:spcBef>
        <a:spcAft>
          <a:spcPct val="0"/>
        </a:spcAft>
        <a:buFont typeface="Arial" pitchFamily="34" charset="0"/>
        <a:buChar char="•"/>
        <a:defRPr lang="en-US" sz="1600" b="0" kern="1200" baseline="0" dirty="0" smtClean="0">
          <a:solidFill>
            <a:srgbClr val="002060"/>
          </a:solidFill>
          <a:latin typeface="Arial" charset="0"/>
          <a:ea typeface="ＭＳ Ｐゴシック" charset="-128"/>
          <a:cs typeface="+mn-cs"/>
        </a:defRPr>
      </a:lvl3pPr>
      <a:lvl4pPr marL="1600160" indent="-228594" algn="l" rtl="0" eaLnBrk="1" fontAlgn="base" hangingPunct="1">
        <a:spcBef>
          <a:spcPct val="20000"/>
        </a:spcBef>
        <a:spcAft>
          <a:spcPct val="0"/>
        </a:spcAft>
        <a:buFont typeface="Arial" pitchFamily="34" charset="0"/>
        <a:buChar char="–"/>
        <a:defRPr lang="en-US" sz="1600" b="0" kern="1200" baseline="0" dirty="0" smtClean="0">
          <a:solidFill>
            <a:srgbClr val="002060"/>
          </a:solidFill>
          <a:latin typeface="Arial" charset="0"/>
          <a:ea typeface="ＭＳ Ｐゴシック" charset="-128"/>
          <a:cs typeface="+mn-cs"/>
        </a:defRPr>
      </a:lvl4pPr>
      <a:lvl5pPr marL="2057349" indent="-228594" algn="l" rtl="0" eaLnBrk="1" fontAlgn="base" hangingPunct="1">
        <a:spcBef>
          <a:spcPct val="20000"/>
        </a:spcBef>
        <a:spcAft>
          <a:spcPct val="0"/>
        </a:spcAft>
        <a:buFont typeface="Arial" pitchFamily="34" charset="0"/>
        <a:buChar char="»"/>
        <a:defRPr lang="en-US" sz="1600" b="0" kern="1200" baseline="0" dirty="0">
          <a:solidFill>
            <a:srgbClr val="002060"/>
          </a:solidFill>
          <a:latin typeface="Arial" charset="0"/>
          <a:ea typeface="ＭＳ Ｐゴシック" charset="-128"/>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2"/>
          <p:cNvSpPr txBox="1"/>
          <p:nvPr/>
        </p:nvSpPr>
        <p:spPr>
          <a:xfrm>
            <a:off x="335360" y="116632"/>
            <a:ext cx="4548617" cy="523220"/>
          </a:xfrm>
          <a:prstGeom prst="rect">
            <a:avLst/>
          </a:prstGeom>
          <a:noFill/>
          <a:ln>
            <a:noFill/>
          </a:ln>
          <a:effectLst>
            <a:outerShdw blurRad="50800" dist="38100" dir="2700000" algn="tl" rotWithShape="0">
              <a:prstClr val="black">
                <a:alpha val="40000"/>
              </a:prstClr>
            </a:outerShdw>
          </a:effectLst>
        </p:spPr>
        <p:txBody>
          <a:bodyPr wrap="none" rtlCol="0">
            <a:spAutoFit/>
          </a:bodyPr>
          <a:lstStyle>
            <a:defPPr>
              <a:defRPr lang="zh-CN"/>
            </a:defPPr>
            <a:lvl1pPr algn="r">
              <a:defRPr sz="8800" b="1">
                <a:gradFill flip="none" rotWithShape="1">
                  <a:gsLst>
                    <a:gs pos="0">
                      <a:schemeClr val="accent1">
                        <a:lumMod val="60000"/>
                        <a:lumOff val="40000"/>
                      </a:schemeClr>
                    </a:gs>
                    <a:gs pos="100000">
                      <a:schemeClr val="accent1">
                        <a:lumMod val="75000"/>
                      </a:schemeClr>
                    </a:gs>
                  </a:gsLst>
                  <a:lin ang="5400000" scaled="1"/>
                  <a:tileRect/>
                </a:gradFill>
                <a:effectLst>
                  <a:reflection blurRad="6350" stA="40000" endPos="45500" dir="5400000" sy="-100000" algn="bl" rotWithShape="0"/>
                </a:effectLst>
                <a:latin typeface="Microsoft YaHei" pitchFamily="34" charset="-122"/>
                <a:ea typeface="Microsoft YaHei" pitchFamily="34" charset="-122"/>
                <a:cs typeface="Aharoni" pitchFamily="2" charset="-79"/>
              </a:defRPr>
            </a:lvl1pPr>
          </a:lstStyle>
          <a:p>
            <a:pPr algn="l"/>
            <a:r>
              <a:rPr lang="en-US" altLang="zh-CN" sz="2800" dirty="0">
                <a:ln w="18415" cmpd="sng">
                  <a:noFill/>
                  <a:prstDash val="solid"/>
                </a:ln>
                <a:solidFill>
                  <a:schemeClr val="bg1"/>
                </a:solidFill>
                <a:effectLst/>
                <a:latin typeface="Calibri" panose="020F0502020204030204" pitchFamily="34" charset="0"/>
                <a:ea typeface="AdvoCut" panose="02000000000000000000" pitchFamily="2" charset="-122"/>
                <a:cs typeface="Calibri" panose="020F0502020204030204" pitchFamily="34" charset="0"/>
              </a:rPr>
              <a:t>IP Conference Phone – CP920</a:t>
            </a:r>
            <a:endParaRPr lang="en-US" altLang="zh-CN" sz="1800" dirty="0">
              <a:ln w="18415" cmpd="sng">
                <a:noFill/>
                <a:prstDash val="solid"/>
              </a:ln>
              <a:solidFill>
                <a:schemeClr val="bg1"/>
              </a:solidFill>
              <a:effectLst/>
              <a:latin typeface="Calibri" panose="020F0502020204030204" pitchFamily="34" charset="0"/>
              <a:ea typeface="AdvoCut" panose="02000000000000000000" pitchFamily="2" charset="-122"/>
              <a:cs typeface="Calibri" panose="020F0502020204030204" pitchFamily="34" charset="0"/>
            </a:endParaRPr>
          </a:p>
        </p:txBody>
      </p:sp>
      <p:grpSp>
        <p:nvGrpSpPr>
          <p:cNvPr id="5" name="组合 7"/>
          <p:cNvGrpSpPr>
            <a:grpSpLocks/>
          </p:cNvGrpSpPr>
          <p:nvPr/>
        </p:nvGrpSpPr>
        <p:grpSpPr bwMode="auto">
          <a:xfrm>
            <a:off x="332848" y="860910"/>
            <a:ext cx="6336704" cy="5830948"/>
            <a:chOff x="753002" y="2870017"/>
            <a:chExt cx="4646276" cy="3822258"/>
          </a:xfrm>
        </p:grpSpPr>
        <p:sp>
          <p:nvSpPr>
            <p:cNvPr id="6" name="AutoShape 16"/>
            <p:cNvSpPr>
              <a:spLocks noChangeArrowheads="1"/>
            </p:cNvSpPr>
            <p:nvPr/>
          </p:nvSpPr>
          <p:spPr bwMode="auto">
            <a:xfrm>
              <a:off x="753002" y="3046912"/>
              <a:ext cx="4646276" cy="3645363"/>
            </a:xfrm>
            <a:prstGeom prst="roundRect">
              <a:avLst>
                <a:gd name="adj" fmla="val 4690"/>
              </a:avLst>
            </a:prstGeom>
            <a:noFill/>
            <a:ln w="28575">
              <a:solidFill>
                <a:srgbClr val="C2C0C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2pPr>
              <a:lvl3pPr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3pPr>
              <a:lvl4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4pPr>
              <a:lvl5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9pPr>
            </a:lstStyle>
            <a:p>
              <a:pPr eaLnBrk="1" hangingPunct="1">
                <a:spcBef>
                  <a:spcPct val="0"/>
                </a:spcBef>
                <a:buFontTx/>
                <a:buNone/>
              </a:pPr>
              <a:endParaRPr lang="zh-CN" altLang="en-US" sz="1800">
                <a:latin typeface="Calibri" panose="020F0502020204030204" pitchFamily="34" charset="0"/>
                <a:ea typeface="黑体" panose="02010609060101010101" pitchFamily="49" charset="-122"/>
              </a:endParaRPr>
            </a:p>
          </p:txBody>
        </p:sp>
        <p:sp>
          <p:nvSpPr>
            <p:cNvPr id="7" name="AutoShape 17"/>
            <p:cNvSpPr>
              <a:spLocks noChangeArrowheads="1"/>
            </p:cNvSpPr>
            <p:nvPr/>
          </p:nvSpPr>
          <p:spPr bwMode="gray">
            <a:xfrm>
              <a:off x="1300902" y="2872579"/>
              <a:ext cx="3605737" cy="402671"/>
            </a:xfrm>
            <a:prstGeom prst="roundRect">
              <a:avLst>
                <a:gd name="adj" fmla="val 50000"/>
              </a:avLst>
            </a:prstGeom>
            <a:solidFill>
              <a:srgbClr val="4C9D8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2pPr>
              <a:lvl3pPr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3pPr>
              <a:lvl4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4pPr>
              <a:lvl5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9pPr>
            </a:lstStyle>
            <a:p>
              <a:pPr eaLnBrk="1" hangingPunct="1">
                <a:spcBef>
                  <a:spcPct val="0"/>
                </a:spcBef>
                <a:buFontTx/>
                <a:buNone/>
              </a:pPr>
              <a:endParaRPr lang="zh-CN" altLang="en-US" sz="1800">
                <a:solidFill>
                  <a:srgbClr val="92D050"/>
                </a:solidFill>
                <a:latin typeface="Calibri" panose="020F0502020204030204" pitchFamily="34" charset="0"/>
                <a:ea typeface="黑体" panose="02010609060101010101" pitchFamily="49" charset="-122"/>
              </a:endParaRPr>
            </a:p>
          </p:txBody>
        </p:sp>
        <p:sp>
          <p:nvSpPr>
            <p:cNvPr id="8" name="Text Box 20"/>
            <p:cNvSpPr txBox="1">
              <a:spLocks noChangeArrowheads="1"/>
            </p:cNvSpPr>
            <p:nvPr/>
          </p:nvSpPr>
          <p:spPr bwMode="gray">
            <a:xfrm>
              <a:off x="2420165" y="2870017"/>
              <a:ext cx="1311952" cy="26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2pPr>
              <a:lvl3pPr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3pPr>
              <a:lvl4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4pPr>
              <a:lvl5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9pPr>
            </a:lstStyle>
            <a:p>
              <a:pPr algn="dist">
                <a:spcBef>
                  <a:spcPct val="0"/>
                </a:spcBef>
                <a:buFontTx/>
                <a:buNone/>
              </a:pPr>
              <a:r>
                <a:rPr lang="he-IL" altLang="zh-CN" sz="1800" b="1" dirty="0">
                  <a:solidFill>
                    <a:schemeClr val="bg1"/>
                  </a:solidFill>
                  <a:latin typeface="Calibri" panose="020F0502020204030204" pitchFamily="34" charset="0"/>
                  <a:ea typeface="宋体" panose="02010600030101010101" pitchFamily="2" charset="-122"/>
                </a:rPr>
                <a:t>מאפיינים עיקריים</a:t>
              </a:r>
              <a:endParaRPr lang="en-US" altLang="zh-CN" sz="1800" b="1" dirty="0">
                <a:solidFill>
                  <a:schemeClr val="bg1"/>
                </a:solidFill>
                <a:latin typeface="Calibri" panose="020F0502020204030204" pitchFamily="34" charset="0"/>
                <a:ea typeface="宋体" panose="02010600030101010101" pitchFamily="2" charset="-122"/>
              </a:endParaRPr>
            </a:p>
          </p:txBody>
        </p:sp>
      </p:grpSp>
      <p:sp>
        <p:nvSpPr>
          <p:cNvPr id="22" name="矩形 21"/>
          <p:cNvSpPr/>
          <p:nvPr/>
        </p:nvSpPr>
        <p:spPr>
          <a:xfrm>
            <a:off x="7989089" y="5661248"/>
            <a:ext cx="3240360" cy="369332"/>
          </a:xfrm>
          <a:prstGeom prst="rect">
            <a:avLst/>
          </a:prstGeom>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r>
              <a:rPr lang="en-US" b="1" dirty="0">
                <a:solidFill>
                  <a:srgbClr val="4C9D83"/>
                </a:solidFill>
                <a:latin typeface="Calibri" panose="020F0502020204030204" pitchFamily="34" charset="0"/>
                <a:ea typeface="微软雅黑" panose="020B0503020204020204" pitchFamily="34" charset="-122"/>
                <a:cs typeface="Arial" panose="020B0604020202020204" pitchFamily="34" charset="0"/>
              </a:rPr>
              <a:t>SIP Conference Phone – CP920</a:t>
            </a:r>
          </a:p>
        </p:txBody>
      </p:sp>
      <p:sp>
        <p:nvSpPr>
          <p:cNvPr id="35" name="Text Box 21"/>
          <p:cNvSpPr txBox="1">
            <a:spLocks noChangeArrowheads="1"/>
          </p:cNvSpPr>
          <p:nvPr/>
        </p:nvSpPr>
        <p:spPr bwMode="auto">
          <a:xfrm>
            <a:off x="551384" y="1856480"/>
            <a:ext cx="5651372"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42900" lvl="0" indent="-342900" algn="r" rtl="1">
              <a:lnSpc>
                <a:spcPct val="150000"/>
              </a:lnSpc>
              <a:spcAft>
                <a:spcPts val="0"/>
              </a:spcAft>
              <a:buClr>
                <a:srgbClr val="ED7D31"/>
              </a:buClr>
              <a:buSzPts val="1100"/>
              <a:buFont typeface="Arial" panose="020B0604020202020204" pitchFamily="34" charset="0"/>
              <a:buChar char="♦"/>
            </a:pPr>
            <a:r>
              <a:rPr lang="en-US" sz="1100" dirty="0">
                <a:ea typeface="Calibri" panose="020F0502020204030204" pitchFamily="34" charset="0"/>
              </a:rPr>
              <a:t>Optimal HD Audio</a:t>
            </a:r>
            <a:r>
              <a:rPr lang="he-IL" sz="1100" dirty="0">
                <a:latin typeface="Calibri" panose="020F0502020204030204" pitchFamily="34" charset="0"/>
                <a:ea typeface="Calibri" panose="020F0502020204030204" pitchFamily="34" charset="0"/>
              </a:rPr>
              <a:t>, טכנולוגיית דופלקס מלא</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Calibri" panose="020F0502020204030204" pitchFamily="34" charset="0"/>
              </a:rPr>
              <a:t>מתאים לחדרי ישיבות קטנים ובינונים</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Calibri" panose="020F0502020204030204" pitchFamily="34" charset="0"/>
              </a:rPr>
              <a:t>חשבון </a:t>
            </a:r>
            <a:r>
              <a:rPr lang="en-US" sz="1100" dirty="0">
                <a:ea typeface="Calibri" panose="020F0502020204030204" pitchFamily="34" charset="0"/>
              </a:rPr>
              <a:t>VoIP</a:t>
            </a:r>
            <a:r>
              <a:rPr lang="he-IL" sz="1100" dirty="0">
                <a:latin typeface="Calibri" panose="020F0502020204030204" pitchFamily="34" charset="0"/>
                <a:ea typeface="Calibri" panose="020F0502020204030204" pitchFamily="34" charset="0"/>
              </a:rPr>
              <a:t> בודד</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Calibri" panose="020F0502020204030204" pitchFamily="34" charset="0"/>
              </a:rPr>
              <a:t>תמיכה בשיחת ועידה הכוללת עד 5 אתרים שונים</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Calibri" panose="020F0502020204030204" pitchFamily="34" charset="0"/>
              </a:rPr>
              <a:t>הקלטת שיחות באמצעות ממשק </a:t>
            </a:r>
            <a:r>
              <a:rPr lang="en-US" sz="1100" dirty="0">
                <a:latin typeface="Calibri" panose="020F0502020204030204" pitchFamily="34" charset="0"/>
                <a:ea typeface="Calibri" panose="020F0502020204030204" pitchFamily="34" charset="0"/>
              </a:rPr>
              <a:t>USB</a:t>
            </a: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Times New Roman" panose="02020603050405020304" pitchFamily="18" charset="0"/>
              </a:rPr>
              <a:t>מקשי מגע</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Times New Roman" panose="02020603050405020304" pitchFamily="18" charset="0"/>
              </a:rPr>
              <a:t>מסך </a:t>
            </a:r>
            <a:r>
              <a:rPr lang="en-US" sz="1100" dirty="0">
                <a:latin typeface="Calibri" panose="020F0502020204030204" pitchFamily="34" charset="0"/>
                <a:ea typeface="Times New Roman" panose="02020603050405020304" pitchFamily="18" charset="0"/>
              </a:rPr>
              <a:t>LCD</a:t>
            </a:r>
            <a:r>
              <a:rPr lang="he-IL" sz="1100" dirty="0">
                <a:latin typeface="Calibri" panose="020F0502020204030204" pitchFamily="34" charset="0"/>
                <a:ea typeface="Times New Roman" panose="02020603050405020304" pitchFamily="18" charset="0"/>
              </a:rPr>
              <a:t> גרפי בגודל 3.4 אינץ' ברזולוציה של </a:t>
            </a:r>
            <a:r>
              <a:rPr lang="en-US" sz="1100" dirty="0">
                <a:ea typeface="Times New Roman" panose="02020603050405020304" pitchFamily="18" charset="0"/>
              </a:rPr>
              <a:t>240X120</a:t>
            </a:r>
            <a:r>
              <a:rPr lang="he-IL" sz="1100" dirty="0">
                <a:latin typeface="Calibri" panose="020F0502020204030204" pitchFamily="34" charset="0"/>
                <a:ea typeface="Times New Roman" panose="02020603050405020304" pitchFamily="18" charset="0"/>
              </a:rPr>
              <a:t> פיקסלים עם תאורה אחורית</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Calibri" panose="020F0502020204030204" pitchFamily="34" charset="0"/>
              </a:rPr>
              <a:t>ספר טלפונים מקומי (1,000 רשומות), מרוחק </a:t>
            </a:r>
            <a:r>
              <a:rPr lang="en-US" sz="1100" dirty="0">
                <a:ea typeface="Calibri" panose="020F0502020204030204" pitchFamily="34" charset="0"/>
              </a:rPr>
              <a:t>XML / LDAP</a:t>
            </a:r>
            <a:r>
              <a:rPr lang="he-IL" sz="1100" dirty="0">
                <a:latin typeface="Calibri" panose="020F0502020204030204" pitchFamily="34" charset="0"/>
                <a:ea typeface="Calibri" panose="020F0502020204030204" pitchFamily="34" charset="0"/>
              </a:rPr>
              <a:t>, רשימה שחורה</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Calibri" panose="020F0502020204030204" pitchFamily="34" charset="0"/>
              </a:rPr>
              <a:t>3 מיקרופונים מובנים</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Calibri" panose="020F0502020204030204" pitchFamily="34" charset="0"/>
              </a:rPr>
              <a:t>שטח כיסוי כל מיקרופון - 360 מעלות עד 6 מטרים</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Calibri" panose="020F0502020204030204" pitchFamily="34" charset="0"/>
              </a:rPr>
              <a:t>רמקול מובנה בעוצמה של עד </a:t>
            </a:r>
            <a:r>
              <a:rPr lang="en-US" sz="1100" dirty="0">
                <a:ea typeface="Calibri" panose="020F0502020204030204" pitchFamily="34" charset="0"/>
              </a:rPr>
              <a:t>5W </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Calibri" panose="020F0502020204030204" pitchFamily="34" charset="0"/>
              </a:rPr>
              <a:t>תמיכה בטכנולוגיית ביטול הד ודיכוי רעשי סביבה להשגת איכות שמע מכסימלית</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Calibri" panose="020F0502020204030204" pitchFamily="34" charset="0"/>
              </a:rPr>
              <a:t>תמיכה </a:t>
            </a:r>
            <a:r>
              <a:rPr lang="he-IL" sz="1100" dirty="0" err="1">
                <a:latin typeface="Calibri" panose="020F0502020204030204" pitchFamily="34" charset="0"/>
                <a:ea typeface="Calibri" panose="020F0502020204030204" pitchFamily="34" charset="0"/>
              </a:rPr>
              <a:t>בקודק</a:t>
            </a:r>
            <a:r>
              <a:rPr lang="he-IL" sz="1100" dirty="0">
                <a:latin typeface="Calibri" panose="020F0502020204030204" pitchFamily="34" charset="0"/>
                <a:ea typeface="Calibri" panose="020F0502020204030204" pitchFamily="34" charset="0"/>
              </a:rPr>
              <a:t> </a:t>
            </a:r>
            <a:r>
              <a:rPr lang="en-US" sz="1100" dirty="0">
                <a:ea typeface="Calibri" panose="020F0502020204030204" pitchFamily="34" charset="0"/>
              </a:rPr>
              <a:t>Opus</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latin typeface="Calibri" panose="020F0502020204030204" pitchFamily="34" charset="0"/>
                <a:ea typeface="Calibri" panose="020F0502020204030204" pitchFamily="34" charset="0"/>
              </a:rPr>
              <a:t>ממשקי </a:t>
            </a:r>
            <a:r>
              <a:rPr lang="en-US" sz="1100" dirty="0">
                <a:ea typeface="Calibri" panose="020F0502020204030204" pitchFamily="34" charset="0"/>
              </a:rPr>
              <a:t>Bluetooth 4.0</a:t>
            </a:r>
            <a:r>
              <a:rPr lang="he-IL" sz="1100" dirty="0">
                <a:latin typeface="Calibri" panose="020F0502020204030204" pitchFamily="34" charset="0"/>
                <a:ea typeface="Calibri" panose="020F0502020204030204" pitchFamily="34" charset="0"/>
              </a:rPr>
              <a:t> ו - </a:t>
            </a:r>
            <a:r>
              <a:rPr lang="en-US" sz="1100" dirty="0">
                <a:ea typeface="Calibri" panose="020F0502020204030204" pitchFamily="34" charset="0"/>
              </a:rPr>
              <a:t>Wi-Fi 2.4Ghz &amp; 5Ghz</a:t>
            </a:r>
            <a:r>
              <a:rPr lang="he-IL" sz="1100" dirty="0">
                <a:latin typeface="Calibri" panose="020F0502020204030204" pitchFamily="34" charset="0"/>
                <a:ea typeface="Calibri" panose="020F0502020204030204" pitchFamily="34" charset="0"/>
              </a:rPr>
              <a:t> מובנים</a:t>
            </a:r>
          </a:p>
          <a:p>
            <a:pPr marL="342900" lvl="0" indent="-342900" algn="r" rtl="1">
              <a:lnSpc>
                <a:spcPct val="150000"/>
              </a:lnSpc>
              <a:spcAft>
                <a:spcPts val="0"/>
              </a:spcAft>
              <a:buClr>
                <a:srgbClr val="ED7D31"/>
              </a:buClr>
              <a:buSzPts val="1100"/>
              <a:buFont typeface="Arial" panose="020B0604020202020204" pitchFamily="34" charset="0"/>
              <a:buChar char="♦"/>
            </a:pPr>
            <a:r>
              <a:rPr lang="he-IL" sz="1100">
                <a:latin typeface="Calibri" panose="020F0502020204030204" pitchFamily="34" charset="0"/>
                <a:ea typeface="Calibri" panose="020F0502020204030204" pitchFamily="34" charset="0"/>
              </a:rPr>
              <a:t>אפשרות </a:t>
            </a:r>
            <a:r>
              <a:rPr lang="he-IL" sz="1100" dirty="0">
                <a:latin typeface="Calibri" panose="020F0502020204030204" pitchFamily="34" charset="0"/>
                <a:ea typeface="Calibri" panose="020F0502020204030204" pitchFamily="34" charset="0"/>
              </a:rPr>
              <a:t>חיבור לקו אנלוגי באמצעות המתאם </a:t>
            </a:r>
            <a:r>
              <a:rPr lang="en-US" sz="1100" dirty="0">
                <a:latin typeface="Arial Narrow" panose="020B0606020202030204" pitchFamily="34" charset="0"/>
                <a:ea typeface="Calibri" panose="020F0502020204030204" pitchFamily="34" charset="0"/>
              </a:rPr>
              <a:t>CPN10</a:t>
            </a:r>
          </a:p>
          <a:p>
            <a:pPr marL="342900" lvl="0" indent="-342900" algn="r" rtl="1">
              <a:lnSpc>
                <a:spcPct val="150000"/>
              </a:lnSpc>
              <a:spcAft>
                <a:spcPts val="800"/>
              </a:spcAft>
              <a:buClr>
                <a:srgbClr val="ED7D31"/>
              </a:buClr>
              <a:buSzPts val="1100"/>
              <a:buFont typeface="Arial" panose="020B0604020202020204" pitchFamily="34" charset="0"/>
              <a:buChar char="♦"/>
            </a:pPr>
            <a:r>
              <a:rPr lang="he-IL" sz="1100" dirty="0">
                <a:latin typeface="Calibri" panose="020F0502020204030204" pitchFamily="34" charset="0"/>
                <a:ea typeface="Times New Roman" panose="02020603050405020304" pitchFamily="18" charset="0"/>
              </a:rPr>
              <a:t>יציאת רשת אחת </a:t>
            </a:r>
            <a:r>
              <a:rPr lang="en-US" sz="1100" dirty="0">
                <a:ea typeface="Times New Roman" panose="02020603050405020304" pitchFamily="18" charset="0"/>
              </a:rPr>
              <a:t>RJ45</a:t>
            </a:r>
            <a:r>
              <a:rPr lang="he-IL" sz="1100" dirty="0">
                <a:latin typeface="Calibri" panose="020F0502020204030204" pitchFamily="34" charset="0"/>
                <a:ea typeface="Times New Roman" panose="02020603050405020304" pitchFamily="18" charset="0"/>
              </a:rPr>
              <a:t>, </a:t>
            </a:r>
            <a:r>
              <a:rPr lang="en-US" sz="1100" dirty="0" err="1">
                <a:ea typeface="Times New Roman" panose="02020603050405020304" pitchFamily="18" charset="0"/>
              </a:rPr>
              <a:t>PoE</a:t>
            </a:r>
            <a:r>
              <a:rPr lang="en-US" sz="1100" dirty="0">
                <a:ea typeface="Times New Roman" panose="02020603050405020304" pitchFamily="18" charset="0"/>
              </a:rPr>
              <a:t> (Class 3)</a:t>
            </a:r>
            <a:endParaRPr lang="en-US" sz="1100" dirty="0">
              <a:effectLst/>
              <a:latin typeface="Calibri" panose="020F0502020204030204" pitchFamily="34" charset="0"/>
              <a:ea typeface="Calibri" panose="020F0502020204030204" pitchFamily="34" charset="0"/>
            </a:endParaRPr>
          </a:p>
        </p:txBody>
      </p:sp>
      <p:pic>
        <p:nvPicPr>
          <p:cNvPr id="10"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8378" t="18346" r="26419" b="20330"/>
          <a:stretch/>
        </p:blipFill>
        <p:spPr>
          <a:xfrm>
            <a:off x="7248128" y="1844824"/>
            <a:ext cx="4527035" cy="3451103"/>
          </a:xfrm>
          <a:prstGeom prst="rect">
            <a:avLst/>
          </a:prstGeom>
        </p:spPr>
      </p:pic>
    </p:spTree>
    <p:extLst>
      <p:ext uri="{BB962C8B-B14F-4D97-AF65-F5344CB8AC3E}">
        <p14:creationId xmlns:p14="http://schemas.microsoft.com/office/powerpoint/2010/main" val="511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2"/>
          <p:cNvSpPr txBox="1"/>
          <p:nvPr/>
        </p:nvSpPr>
        <p:spPr>
          <a:xfrm>
            <a:off x="335360" y="116632"/>
            <a:ext cx="2914580" cy="523220"/>
          </a:xfrm>
          <a:prstGeom prst="rect">
            <a:avLst/>
          </a:prstGeom>
          <a:noFill/>
          <a:ln>
            <a:noFill/>
          </a:ln>
          <a:effectLst>
            <a:outerShdw blurRad="50800" dist="38100" dir="2700000" algn="tl" rotWithShape="0">
              <a:prstClr val="black">
                <a:alpha val="40000"/>
              </a:prstClr>
            </a:outerShdw>
          </a:effectLst>
        </p:spPr>
        <p:txBody>
          <a:bodyPr wrap="none" rtlCol="0">
            <a:spAutoFit/>
          </a:bodyPr>
          <a:lstStyle>
            <a:defPPr>
              <a:defRPr lang="zh-CN"/>
            </a:defPPr>
            <a:lvl1pPr algn="r">
              <a:defRPr sz="8800" b="1">
                <a:gradFill flip="none" rotWithShape="1">
                  <a:gsLst>
                    <a:gs pos="0">
                      <a:schemeClr val="accent1">
                        <a:lumMod val="60000"/>
                        <a:lumOff val="40000"/>
                      </a:schemeClr>
                    </a:gs>
                    <a:gs pos="100000">
                      <a:schemeClr val="accent1">
                        <a:lumMod val="75000"/>
                      </a:schemeClr>
                    </a:gs>
                  </a:gsLst>
                  <a:lin ang="5400000" scaled="1"/>
                  <a:tileRect/>
                </a:gradFill>
                <a:effectLst>
                  <a:reflection blurRad="6350" stA="40000" endPos="45500" dir="5400000" sy="-100000" algn="bl" rotWithShape="0"/>
                </a:effectLst>
                <a:latin typeface="Microsoft YaHei" pitchFamily="34" charset="-122"/>
                <a:ea typeface="Microsoft YaHei" pitchFamily="34" charset="-122"/>
                <a:cs typeface="Aharoni" pitchFamily="2" charset="-79"/>
              </a:defRPr>
            </a:lvl1pPr>
          </a:lstStyle>
          <a:p>
            <a:pPr algn="l"/>
            <a:r>
              <a:rPr lang="en-US" altLang="zh-CN" sz="2800" dirty="0">
                <a:ln w="18415" cmpd="sng">
                  <a:noFill/>
                  <a:prstDash val="solid"/>
                </a:ln>
                <a:solidFill>
                  <a:schemeClr val="bg1"/>
                </a:solidFill>
                <a:effectLst/>
                <a:latin typeface="Calibri" panose="020F0502020204030204" pitchFamily="34" charset="0"/>
                <a:ea typeface="AdvoCut" panose="02000000000000000000" pitchFamily="2" charset="-122"/>
                <a:cs typeface="Calibri" panose="020F0502020204030204" pitchFamily="34" charset="0"/>
              </a:rPr>
              <a:t>CP920 Accessories</a:t>
            </a:r>
            <a:endParaRPr lang="en-US" altLang="zh-CN" sz="1800" dirty="0">
              <a:ln w="18415" cmpd="sng">
                <a:noFill/>
                <a:prstDash val="solid"/>
              </a:ln>
              <a:solidFill>
                <a:schemeClr val="bg1"/>
              </a:solidFill>
              <a:effectLst/>
              <a:latin typeface="Calibri" panose="020F0502020204030204" pitchFamily="34" charset="0"/>
              <a:ea typeface="AdvoCut" panose="02000000000000000000" pitchFamily="2" charset="-122"/>
              <a:cs typeface="Calibri" panose="020F0502020204030204" pitchFamily="34" charset="0"/>
            </a:endParaRPr>
          </a:p>
        </p:txBody>
      </p:sp>
      <p:grpSp>
        <p:nvGrpSpPr>
          <p:cNvPr id="10" name="组合 7"/>
          <p:cNvGrpSpPr>
            <a:grpSpLocks/>
          </p:cNvGrpSpPr>
          <p:nvPr/>
        </p:nvGrpSpPr>
        <p:grpSpPr bwMode="auto">
          <a:xfrm>
            <a:off x="6047089" y="1285353"/>
            <a:ext cx="5541278" cy="2350489"/>
            <a:chOff x="753002" y="2872579"/>
            <a:chExt cx="4646276" cy="3819696"/>
          </a:xfrm>
        </p:grpSpPr>
        <p:sp>
          <p:nvSpPr>
            <p:cNvPr id="11" name="AutoShape 16"/>
            <p:cNvSpPr>
              <a:spLocks noChangeArrowheads="1"/>
            </p:cNvSpPr>
            <p:nvPr/>
          </p:nvSpPr>
          <p:spPr bwMode="auto">
            <a:xfrm>
              <a:off x="753002" y="3046912"/>
              <a:ext cx="4646276" cy="3645363"/>
            </a:xfrm>
            <a:prstGeom prst="roundRect">
              <a:avLst>
                <a:gd name="adj" fmla="val 4690"/>
              </a:avLst>
            </a:prstGeom>
            <a:noFill/>
            <a:ln w="28575">
              <a:solidFill>
                <a:srgbClr val="C2C0C1"/>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2pPr>
              <a:lvl3pPr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3pPr>
              <a:lvl4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4pPr>
              <a:lvl5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9pPr>
            </a:lstStyle>
            <a:p>
              <a:pPr eaLnBrk="1" hangingPunct="1">
                <a:spcBef>
                  <a:spcPct val="0"/>
                </a:spcBef>
                <a:buFontTx/>
                <a:buNone/>
              </a:pPr>
              <a:endParaRPr lang="zh-CN" altLang="en-US" sz="1800">
                <a:latin typeface="Calibri" panose="020F0502020204030204" pitchFamily="34" charset="0"/>
                <a:ea typeface="黑体" panose="02010609060101010101" pitchFamily="49" charset="-122"/>
              </a:endParaRPr>
            </a:p>
          </p:txBody>
        </p:sp>
        <p:sp>
          <p:nvSpPr>
            <p:cNvPr id="13" name="AutoShape 17"/>
            <p:cNvSpPr>
              <a:spLocks noChangeArrowheads="1"/>
            </p:cNvSpPr>
            <p:nvPr/>
          </p:nvSpPr>
          <p:spPr bwMode="gray">
            <a:xfrm>
              <a:off x="1300902" y="2872579"/>
              <a:ext cx="3605737" cy="402671"/>
            </a:xfrm>
            <a:prstGeom prst="roundRect">
              <a:avLst>
                <a:gd name="adj" fmla="val 50000"/>
              </a:avLst>
            </a:prstGeom>
            <a:solidFill>
              <a:srgbClr val="4C9D8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2pPr>
              <a:lvl3pPr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3pPr>
              <a:lvl4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4pPr>
              <a:lvl5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9pPr>
            </a:lstStyle>
            <a:p>
              <a:pPr eaLnBrk="1" hangingPunct="1">
                <a:spcBef>
                  <a:spcPct val="0"/>
                </a:spcBef>
                <a:buFontTx/>
                <a:buNone/>
              </a:pPr>
              <a:endParaRPr lang="zh-CN" altLang="en-US" sz="1800">
                <a:solidFill>
                  <a:srgbClr val="92D050"/>
                </a:solidFill>
                <a:latin typeface="Calibri" panose="020F0502020204030204" pitchFamily="34" charset="0"/>
                <a:ea typeface="黑体" panose="02010609060101010101" pitchFamily="49" charset="-122"/>
              </a:endParaRPr>
            </a:p>
          </p:txBody>
        </p:sp>
      </p:grpSp>
      <p:sp>
        <p:nvSpPr>
          <p:cNvPr id="15" name="Text Box 21"/>
          <p:cNvSpPr txBox="1">
            <a:spLocks noChangeArrowheads="1"/>
          </p:cNvSpPr>
          <p:nvPr/>
        </p:nvSpPr>
        <p:spPr bwMode="auto">
          <a:xfrm>
            <a:off x="5871159" y="1695904"/>
            <a:ext cx="5651372" cy="572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42900" lvl="0" indent="-342900" algn="r" rtl="1">
              <a:lnSpc>
                <a:spcPct val="150000"/>
              </a:lnSpc>
              <a:spcAft>
                <a:spcPts val="0"/>
              </a:spcAft>
              <a:buClr>
                <a:srgbClr val="ED7D31"/>
              </a:buClr>
              <a:buSzPts val="1100"/>
              <a:buFont typeface="Arial" panose="020B0604020202020204" pitchFamily="34" charset="0"/>
              <a:buChar char="♦"/>
            </a:pPr>
            <a:r>
              <a:rPr lang="he-IL" sz="1100" dirty="0">
                <a:solidFill>
                  <a:srgbClr val="000000"/>
                </a:solidFill>
                <a:latin typeface="Calibri" panose="020F0502020204030204" pitchFamily="34" charset="0"/>
                <a:ea typeface="Calibri" panose="020F0502020204030204" pitchFamily="34" charset="0"/>
              </a:rPr>
              <a:t>מאפשר חיבור טלפון הועידה מסוג </a:t>
            </a:r>
            <a:r>
              <a:rPr lang="en-US" sz="1100" dirty="0">
                <a:solidFill>
                  <a:srgbClr val="000000"/>
                </a:solidFill>
                <a:ea typeface="Calibri" panose="020F0502020204030204" pitchFamily="34" charset="0"/>
              </a:rPr>
              <a:t>CP920</a:t>
            </a:r>
            <a:r>
              <a:rPr lang="he-IL" sz="1100" dirty="0">
                <a:solidFill>
                  <a:srgbClr val="000000"/>
                </a:solidFill>
                <a:latin typeface="Calibri" panose="020F0502020204030204" pitchFamily="34" charset="0"/>
                <a:ea typeface="Calibri" panose="020F0502020204030204" pitchFamily="34" charset="0"/>
              </a:rPr>
              <a:t> לקו אנלוגי.</a:t>
            </a:r>
            <a:endParaRPr lang="en-US" sz="1100" dirty="0">
              <a:latin typeface="Calibri" panose="020F0502020204030204" pitchFamily="34" charset="0"/>
              <a:ea typeface="Calibri" panose="020F0502020204030204" pitchFamily="34" charset="0"/>
            </a:endParaRPr>
          </a:p>
          <a:p>
            <a:pPr marL="342900" lvl="0" indent="-342900" algn="r" rtl="1">
              <a:lnSpc>
                <a:spcPct val="150000"/>
              </a:lnSpc>
              <a:spcAft>
                <a:spcPts val="800"/>
              </a:spcAft>
              <a:buClr>
                <a:srgbClr val="ED7D31"/>
              </a:buClr>
              <a:buSzPts val="1100"/>
              <a:buFont typeface="Arial" panose="020B0604020202020204" pitchFamily="34" charset="0"/>
              <a:buChar char="♦"/>
            </a:pPr>
            <a:r>
              <a:rPr lang="he-IL" sz="1100" dirty="0">
                <a:solidFill>
                  <a:srgbClr val="000000"/>
                </a:solidFill>
                <a:latin typeface="Calibri" panose="020F0502020204030204" pitchFamily="34" charset="0"/>
                <a:ea typeface="Times New Roman" panose="02020603050405020304" pitchFamily="18" charset="0"/>
              </a:rPr>
              <a:t>הכנס-הפעל אמתי, קל לשימוש</a:t>
            </a:r>
            <a:endParaRPr lang="en-US" sz="1100" dirty="0">
              <a:effectLst/>
              <a:latin typeface="Calibri" panose="020F0502020204030204" pitchFamily="34" charset="0"/>
              <a:ea typeface="Calibri" panose="020F0502020204030204" pitchFamily="34" charset="0"/>
            </a:endParaRPr>
          </a:p>
        </p:txBody>
      </p:sp>
      <p:sp>
        <p:nvSpPr>
          <p:cNvPr id="26" name="Text Box 20"/>
          <p:cNvSpPr txBox="1">
            <a:spLocks noChangeArrowheads="1"/>
          </p:cNvSpPr>
          <p:nvPr/>
        </p:nvSpPr>
        <p:spPr bwMode="gray">
          <a:xfrm>
            <a:off x="7581719" y="1224581"/>
            <a:ext cx="27029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2pPr>
            <a:lvl3pPr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3pPr>
            <a:lvl4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4pPr>
            <a:lvl5pPr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9pPr>
          </a:lstStyle>
          <a:p>
            <a:pPr algn="dist">
              <a:spcBef>
                <a:spcPct val="0"/>
              </a:spcBef>
              <a:buFontTx/>
              <a:buNone/>
            </a:pPr>
            <a:r>
              <a:rPr lang="en-US" altLang="zh-CN" sz="1800" b="1" dirty="0">
                <a:solidFill>
                  <a:schemeClr val="bg1"/>
                </a:solidFill>
                <a:latin typeface="Calibri" panose="020F0502020204030204" pitchFamily="34" charset="0"/>
                <a:ea typeface="宋体" panose="02010600030101010101" pitchFamily="2" charset="-122"/>
              </a:rPr>
              <a:t> CPN 10 - </a:t>
            </a:r>
            <a:r>
              <a:rPr lang="he-IL" altLang="zh-CN" sz="1800" b="1" dirty="0">
                <a:solidFill>
                  <a:schemeClr val="bg1"/>
                </a:solidFill>
                <a:latin typeface="Calibri" panose="020F0502020204030204" pitchFamily="34" charset="0"/>
                <a:ea typeface="宋体" panose="02010600030101010101" pitchFamily="2" charset="-122"/>
              </a:rPr>
              <a:t>מאפיינים עיקריים</a:t>
            </a:r>
            <a:endParaRPr lang="en-US" altLang="zh-CN" sz="1800" b="1" dirty="0">
              <a:solidFill>
                <a:schemeClr val="bg1"/>
              </a:solidFill>
              <a:latin typeface="Calibri" panose="020F0502020204030204" pitchFamily="34" charset="0"/>
              <a:ea typeface="宋体" panose="02010600030101010101" pitchFamily="2" charset="-122"/>
            </a:endParaRPr>
          </a:p>
        </p:txBody>
      </p:sp>
      <p:pic>
        <p:nvPicPr>
          <p:cNvPr id="27" name="תמונה 2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215" y="2141411"/>
            <a:ext cx="1619250" cy="1200150"/>
          </a:xfrm>
          <a:prstGeom prst="rect">
            <a:avLst/>
          </a:prstGeom>
          <a:noFill/>
          <a:ln>
            <a:noFill/>
          </a:ln>
        </p:spPr>
      </p:pic>
      <p:pic>
        <p:nvPicPr>
          <p:cNvPr id="29" name="图片 2"/>
          <p:cNvPicPr>
            <a:picLocks noChangeAspect="1"/>
          </p:cNvPicPr>
          <p:nvPr/>
        </p:nvPicPr>
        <p:blipFill>
          <a:blip r:embed="rId4"/>
          <a:stretch>
            <a:fillRect/>
          </a:stretch>
        </p:blipFill>
        <p:spPr>
          <a:xfrm>
            <a:off x="1392797" y="3789040"/>
            <a:ext cx="3714286" cy="2085714"/>
          </a:xfrm>
          <a:prstGeom prst="rect">
            <a:avLst/>
          </a:prstGeom>
        </p:spPr>
      </p:pic>
      <p:pic>
        <p:nvPicPr>
          <p:cNvPr id="3" name="תמונה 2">
            <a:extLst>
              <a:ext uri="{FF2B5EF4-FFF2-40B4-BE49-F238E27FC236}">
                <a16:creationId xmlns:a16="http://schemas.microsoft.com/office/drawing/2014/main" id="{14E6EE10-086F-4FFC-AE34-6093EFE12F08}"/>
              </a:ext>
            </a:extLst>
          </p:cNvPr>
          <p:cNvPicPr>
            <a:picLocks noChangeAspect="1"/>
          </p:cNvPicPr>
          <p:nvPr/>
        </p:nvPicPr>
        <p:blipFill>
          <a:blip r:embed="rId5"/>
          <a:stretch>
            <a:fillRect/>
          </a:stretch>
        </p:blipFill>
        <p:spPr>
          <a:xfrm>
            <a:off x="1151727" y="1440160"/>
            <a:ext cx="3379756" cy="1988840"/>
          </a:xfrm>
          <a:prstGeom prst="rect">
            <a:avLst/>
          </a:prstGeom>
        </p:spPr>
      </p:pic>
    </p:spTree>
    <p:extLst>
      <p:ext uri="{BB962C8B-B14F-4D97-AF65-F5344CB8AC3E}">
        <p14:creationId xmlns:p14="http://schemas.microsoft.com/office/powerpoint/2010/main" val="417996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佈景主題">
  <a:themeElements>
    <a:clrScheme name="自定义 1">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佈景主題">
  <a:themeElements>
    <a:clrScheme name="自定义 1">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Jenne Template 6-23-2011">
  <a:themeElements>
    <a:clrScheme name="Jenne 1">
      <a:dk1>
        <a:srgbClr val="002060"/>
      </a:dk1>
      <a:lt1>
        <a:sysClr val="window" lastClr="FFFFFF"/>
      </a:lt1>
      <a:dk2>
        <a:srgbClr val="00206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enn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Jenne Template 6-23-2011">
  <a:themeElements>
    <a:clrScheme name="Jenne 1">
      <a:dk1>
        <a:srgbClr val="002060"/>
      </a:dk1>
      <a:lt1>
        <a:sysClr val="window" lastClr="FFFFFF"/>
      </a:lt1>
      <a:dk2>
        <a:srgbClr val="00206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enn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38218</TotalTime>
  <Words>153</Words>
  <Application>Microsoft Office PowerPoint</Application>
  <PresentationFormat>מסך רחב</PresentationFormat>
  <Paragraphs>24</Paragraphs>
  <Slides>2</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9</vt:i4>
      </vt:variant>
      <vt:variant>
        <vt:lpstr>כותרות שקופיות</vt:lpstr>
      </vt:variant>
      <vt:variant>
        <vt:i4>2</vt:i4>
      </vt:variant>
    </vt:vector>
  </HeadingPairs>
  <TitlesOfParts>
    <vt:vector size="17" baseType="lpstr">
      <vt:lpstr>Microsoft YaHei</vt:lpstr>
      <vt:lpstr>Arial</vt:lpstr>
      <vt:lpstr>Arial Narrow</vt:lpstr>
      <vt:lpstr>Calibri</vt:lpstr>
      <vt:lpstr>Franklin Gothic Book</vt:lpstr>
      <vt:lpstr>Franklin Gothic Medium</vt:lpstr>
      <vt:lpstr>Office 佈景主題</vt:lpstr>
      <vt:lpstr>1_自定义设计方案</vt:lpstr>
      <vt:lpstr>2_自定义设计方案</vt:lpstr>
      <vt:lpstr>自定义设计方案</vt:lpstr>
      <vt:lpstr>1_Office 佈景主題</vt:lpstr>
      <vt:lpstr>3_自定义设计方案</vt:lpstr>
      <vt:lpstr>4_自定义设计方案</vt:lpstr>
      <vt:lpstr>Jenne Template 6-23-2011</vt:lpstr>
      <vt:lpstr>1_Jenne Template 6-23-2011</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王艳艳</dc:creator>
  <cp:lastModifiedBy>Danny Levi</cp:lastModifiedBy>
  <cp:revision>1245</cp:revision>
  <dcterms:created xsi:type="dcterms:W3CDTF">2011-03-23T06:41:12Z</dcterms:created>
  <dcterms:modified xsi:type="dcterms:W3CDTF">2019-08-19T07:18:55Z</dcterms:modified>
</cp:coreProperties>
</file>